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594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45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28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47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49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30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86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67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79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60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66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933E-7C90-4F26-90C3-B048563FD493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43D8-0FBF-44DB-8A60-BE822859CF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322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69666" y="890259"/>
            <a:ext cx="6914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Indywidualne warsztaty z promotorem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19771" y="2241983"/>
            <a:ext cx="6814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 smtClean="0"/>
              <a:t>Rozliczanie godzin dydaktycznych dla promotora/promotorów</a:t>
            </a:r>
            <a:endParaRPr lang="pl-PL" sz="2000" u="sng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103316" y="3142552"/>
            <a:ext cx="60124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Za prowadzenie przedmiotu promotor/promotorzy otrzymują łącznie 30 godzin dydaktycznych rocznie za każdego doktoranta.</a:t>
            </a:r>
          </a:p>
          <a:p>
            <a:endParaRPr lang="pl-PL" sz="2000" dirty="0"/>
          </a:p>
          <a:p>
            <a:r>
              <a:rPr lang="pl-PL" sz="2000" dirty="0" smtClean="0"/>
              <a:t>Jeżeli jest jeden promotor – rozlicza 30 godzin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9700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69666" y="890259"/>
            <a:ext cx="6914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Indywidualne warsztaty z </a:t>
            </a:r>
            <a:r>
              <a:rPr lang="pl-PL" sz="2800" b="1" dirty="0" smtClean="0"/>
              <a:t>promotorem c.d.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69666" y="1932317"/>
            <a:ext cx="6814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 smtClean="0"/>
              <a:t>Rozliczanie godzin dydaktycznych dla promotora/promotorów</a:t>
            </a:r>
            <a:endParaRPr lang="pl-PL" sz="2000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38596" y="2851265"/>
            <a:ext cx="598516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Promotor może się podzielić godzinami dydaktycznymi z drugim promotorem i/lub promotorem pomocniczym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smtClean="0"/>
              <a:t>Należy wtedy złożyć pismo do Dziekana odpowiedniego Wydziału (lub Dziekanów jeśli praca interdyscyplinarnych) z </a:t>
            </a:r>
            <a:r>
              <a:rPr lang="pl-PL" dirty="0" err="1" smtClean="0"/>
              <a:t>propnowanym</a:t>
            </a:r>
            <a:r>
              <a:rPr lang="pl-PL" dirty="0" smtClean="0"/>
              <a:t> podziałem godzin, a informację o zgodzie Dziekana/Dziekanów przekazać do biura </a:t>
            </a:r>
            <a:r>
              <a:rPr lang="pl-PL" dirty="0" err="1" smtClean="0"/>
              <a:t>SDNMiNoZ</a:t>
            </a:r>
            <a:endParaRPr lang="pl-PL" dirty="0" smtClean="0"/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773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22218" y="1014153"/>
            <a:ext cx="65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Warunki dopuszczenia do oceny śródokresowej</a:t>
            </a:r>
            <a:endParaRPr lang="pl-PL" sz="24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296785" y="1928553"/>
            <a:ext cx="60682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Zestawienie dokumentów, które składa doktorant do kierownika programu doktorskiego</a:t>
            </a:r>
          </a:p>
          <a:p>
            <a:endParaRPr lang="pl-PL" dirty="0"/>
          </a:p>
          <a:p>
            <a:r>
              <a:rPr lang="pl-PL" dirty="0" smtClean="0"/>
              <a:t>Informacja o terminach składania dokumentów</a:t>
            </a:r>
          </a:p>
          <a:p>
            <a:endParaRPr lang="pl-PL" dirty="0"/>
          </a:p>
          <a:p>
            <a:r>
              <a:rPr lang="pl-PL" dirty="0" smtClean="0"/>
              <a:t>Wymagane opinie</a:t>
            </a:r>
          </a:p>
          <a:p>
            <a:endParaRPr lang="pl-PL" dirty="0"/>
          </a:p>
          <a:p>
            <a:r>
              <a:rPr lang="pl-PL" dirty="0" smtClean="0"/>
              <a:t>Zostaną ogłoszone w drugiej połowie stycznia 2021 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839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54975" y="1155469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Kryteria oceny śródokresowej</a:t>
            </a:r>
            <a:endParaRPr lang="pl-PL" sz="24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571105" y="2369127"/>
            <a:ext cx="5652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opracowaniu</a:t>
            </a:r>
          </a:p>
          <a:p>
            <a:endParaRPr lang="pl-PL" dirty="0"/>
          </a:p>
          <a:p>
            <a:r>
              <a:rPr lang="pl-PL" dirty="0" smtClean="0"/>
              <a:t>Zostaną zaopiniowane przez 3 rady dyscyplin</a:t>
            </a:r>
          </a:p>
          <a:p>
            <a:endParaRPr lang="pl-PL" dirty="0"/>
          </a:p>
          <a:p>
            <a:r>
              <a:rPr lang="pl-PL" dirty="0" smtClean="0"/>
              <a:t>Ogłoszenie w drugiej </a:t>
            </a:r>
            <a:r>
              <a:rPr lang="pl-PL" smtClean="0"/>
              <a:t>połowie stycznia 2021 r.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841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133</Words>
  <Application>Microsoft Office PowerPoint</Application>
  <PresentationFormat>Pokaz na ekranie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Stolarz-Skrzypek</dc:creator>
  <cp:lastModifiedBy>Katarzyna Stolarz-Skrzypek</cp:lastModifiedBy>
  <cp:revision>4</cp:revision>
  <dcterms:created xsi:type="dcterms:W3CDTF">2020-12-14T13:42:48Z</dcterms:created>
  <dcterms:modified xsi:type="dcterms:W3CDTF">2020-12-15T07:17:15Z</dcterms:modified>
</cp:coreProperties>
</file>