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0" r:id="rId2"/>
    <p:sldId id="453" r:id="rId3"/>
    <p:sldId id="455" r:id="rId4"/>
    <p:sldId id="454" r:id="rId5"/>
    <p:sldId id="457" r:id="rId6"/>
    <p:sldId id="456" r:id="rId7"/>
    <p:sldId id="462" r:id="rId8"/>
    <p:sldId id="461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12EA5D-E188-49B1-A3B5-5FC74BE604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92B1F8-4692-4288-AEB5-DCEABE7CE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B2447C-9EAC-4012-809F-8F1235C04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167794-CB05-4A30-A633-16D9BCCA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154C9E-B6CF-48AC-894C-52DA27D9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464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95296E-646C-44DA-87D4-654D4CB25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CFFEE20-DBC7-40C7-9302-6BEEFD86A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FB0F90-D8BD-4BBA-AE1F-A630FED2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EFA7D8-34D6-4866-98B5-70BA9418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02D6394-4BF8-472E-B50E-8DD17071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58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9E8CCBB-6B9F-45CE-A181-A87556B87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014F9DC-0902-47ED-BAD3-AFE9F931D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E031A7-FE05-4A60-87E9-60199778C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4CF3D6-4E53-4043-80F0-8C7BD996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2CDABF-30BF-4324-876F-A83F6269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068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ozdzia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0">
            <a:extLst>
              <a:ext uri="{FF2B5EF4-FFF2-40B4-BE49-F238E27FC236}">
                <a16:creationId xmlns:a16="http://schemas.microsoft.com/office/drawing/2014/main" id="{B3DBDFF0-D614-493D-BA48-E07461D304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667" y="2046904"/>
            <a:ext cx="10752667" cy="3374441"/>
          </a:xfrm>
          <a:prstGeom prst="rect">
            <a:avLst/>
          </a:prstGeom>
        </p:spPr>
        <p:txBody>
          <a:bodyPr/>
          <a:lstStyle>
            <a:lvl1pPr algn="ctr">
              <a:lnSpc>
                <a:spcPct val="100000"/>
              </a:lnSpc>
              <a:defRPr sz="3600">
                <a:solidFill>
                  <a:schemeClr val="tx2"/>
                </a:solidFill>
              </a:defRPr>
            </a:lvl1pPr>
          </a:lstStyle>
          <a:p>
            <a:r>
              <a:rPr lang="pl-PL" dirty="0"/>
              <a:t>Wpisz tytuł rozdziału</a:t>
            </a:r>
          </a:p>
        </p:txBody>
      </p:sp>
    </p:spTree>
    <p:extLst>
      <p:ext uri="{BB962C8B-B14F-4D97-AF65-F5344CB8AC3E}">
        <p14:creationId xmlns:p14="http://schemas.microsoft.com/office/powerpoint/2010/main" val="2427378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325074-CADD-4426-B6A8-84F33CA9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567E40-EBF4-4433-AA5F-47A3D4CE9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6C15D1B-547B-434F-8CB8-FC8D649F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0923ED-6CC3-43D5-852A-7A6E24FB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0D4B26-ADED-4E1A-97A5-950236064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726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0698E3-C738-4C5B-9678-5C892C048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A6F82EF-FE3E-44BD-8EC3-835DB09CF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417AE9-C419-4091-8D84-4DEB23B68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C28BFB-4145-466E-AC81-488F3D7F4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899416-F19C-403D-9D26-F6406E30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748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0EBE34-EF80-4BE9-B359-712B92B9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CB6EDF-AF10-420C-8939-AE4B28B27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577B0FB-ED27-4DC7-8490-E1AEAF740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FC2BC37-5527-4A14-8BCA-5BB3E738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6B4836-2268-4391-87A0-0080973E0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B8D87C-07A4-42DE-B71F-A2D803E5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395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EBBA93-5DBC-4560-A256-6D223E24D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66496F8-2C0E-4CFD-8FE7-0CF86D169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2E35A36-A120-47F0-8C92-45F7E9384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235BB2B-8A67-46DD-8DA3-206365A2F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4C8A5FF-AA74-433B-B58A-C418DEC06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274DD8D-4F8A-4BF1-9CA1-C208E98E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60BEA72-9CD0-4C29-8022-5F3035CE3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5BFBCE8-9B54-4E10-B424-BD3F7E07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61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74A75A-0C23-4E19-B01D-C135A8FC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959BD9B-948C-4F65-92AD-16A685BC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5362242-C1CF-4FCF-8438-5771991C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0B3671E-1D82-4545-85AD-D0E51EC68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299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475192C-88AC-4BBE-871B-44B350D4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90E65AC-AC41-4DAF-AC2B-860777D6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457287-DEBD-48D0-9CB8-12D4D74D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854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073EF9-F6F2-4B93-B59E-EE9D2BD44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4A8CBA-7A22-426D-9C1E-E364CC024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D039B4F-AE9B-4CD7-A3A6-4B2A433D1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CA7619D-765C-4AB1-B426-3959744F9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9491DA9-A36E-41F8-8564-3497CE571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CBAEDBC-97F6-4F7F-A2B7-D65379F1F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755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AA9653-CB6B-4DB5-B6EA-A1ECF39B7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0CE3E45-E48F-4CCA-9FE6-C379031FF5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94EA9B-7002-4CAA-A73C-93175807B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D2370C-42B4-4C0C-AF90-543BDC36C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A09AA7C-932E-4C82-B4AD-CD787079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5D329E2-F8D2-4B4A-AB6B-080CD1DE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48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ACDC7BF-4A40-48AC-A519-B94C084EA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374363-2EEA-4478-8844-23F5BCF12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95328C-25DD-44BB-812B-34663328D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6D7E3-E33C-48A0-90FD-2D70A262469F}" type="datetimeFigureOut">
              <a:rPr lang="pl-PL" smtClean="0"/>
              <a:t>15.12.2020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CC5439-1D91-487D-8F68-6ECECA400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A2DDE87-ECF4-4590-B904-066FEA82C7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C63F-36C3-453B-A5B3-94DD13176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3">
            <a:extLst>
              <a:ext uri="{FF2B5EF4-FFF2-40B4-BE49-F238E27FC236}">
                <a16:creationId xmlns:a16="http://schemas.microsoft.com/office/drawing/2014/main" id="{820B7317-CF7A-43EE-9B3C-0133D6D53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5" name="Group 517">
            <a:extLst>
              <a:ext uri="{FF2B5EF4-FFF2-40B4-BE49-F238E27FC236}">
                <a16:creationId xmlns:a16="http://schemas.microsoft.com/office/drawing/2014/main" id="{8F8D61D1-6391-4F87-8208-CADDA90448EF}"/>
              </a:ext>
            </a:extLst>
          </p:cNvPr>
          <p:cNvGrpSpPr/>
          <p:nvPr/>
        </p:nvGrpSpPr>
        <p:grpSpPr>
          <a:xfrm>
            <a:off x="4165600" y="279718"/>
            <a:ext cx="3911600" cy="2107882"/>
            <a:chOff x="0" y="0"/>
            <a:chExt cx="2613294" cy="1589192"/>
          </a:xfrm>
        </p:grpSpPr>
        <p:sp>
          <p:nvSpPr>
            <p:cNvPr id="6" name="Shape 6">
              <a:extLst>
                <a:ext uri="{FF2B5EF4-FFF2-40B4-BE49-F238E27FC236}">
                  <a16:creationId xmlns:a16="http://schemas.microsoft.com/office/drawing/2014/main" id="{25597203-DC7B-4279-A2B0-8AE0E7585527}"/>
                </a:ext>
              </a:extLst>
            </p:cNvPr>
            <p:cNvSpPr/>
            <p:nvPr/>
          </p:nvSpPr>
          <p:spPr>
            <a:xfrm>
              <a:off x="1087117" y="98612"/>
              <a:ext cx="429062" cy="242565"/>
            </a:xfrm>
            <a:custGeom>
              <a:avLst/>
              <a:gdLst/>
              <a:ahLst/>
              <a:cxnLst/>
              <a:rect l="0" t="0" r="0" b="0"/>
              <a:pathLst>
                <a:path w="429062" h="242565">
                  <a:moveTo>
                    <a:pt x="214502" y="0"/>
                  </a:moveTo>
                  <a:cubicBezTo>
                    <a:pt x="215179" y="91"/>
                    <a:pt x="215607" y="234"/>
                    <a:pt x="215889" y="483"/>
                  </a:cubicBezTo>
                  <a:cubicBezTo>
                    <a:pt x="216788" y="997"/>
                    <a:pt x="218012" y="4446"/>
                    <a:pt x="218585" y="5469"/>
                  </a:cubicBezTo>
                  <a:cubicBezTo>
                    <a:pt x="222257" y="14605"/>
                    <a:pt x="226346" y="20215"/>
                    <a:pt x="229939" y="24775"/>
                  </a:cubicBezTo>
                  <a:cubicBezTo>
                    <a:pt x="233263" y="28977"/>
                    <a:pt x="237099" y="32786"/>
                    <a:pt x="239811" y="37455"/>
                  </a:cubicBezTo>
                  <a:cubicBezTo>
                    <a:pt x="242524" y="42347"/>
                    <a:pt x="243629" y="48892"/>
                    <a:pt x="242615" y="55145"/>
                  </a:cubicBezTo>
                  <a:cubicBezTo>
                    <a:pt x="242477" y="57179"/>
                    <a:pt x="241606" y="59014"/>
                    <a:pt x="240858" y="60625"/>
                  </a:cubicBezTo>
                  <a:cubicBezTo>
                    <a:pt x="240130" y="62083"/>
                    <a:pt x="239918" y="62320"/>
                    <a:pt x="239285" y="63763"/>
                  </a:cubicBezTo>
                  <a:cubicBezTo>
                    <a:pt x="240011" y="62968"/>
                    <a:pt x="240966" y="61777"/>
                    <a:pt x="242064" y="60981"/>
                  </a:cubicBezTo>
                  <a:cubicBezTo>
                    <a:pt x="252785" y="53226"/>
                    <a:pt x="263261" y="49584"/>
                    <a:pt x="278006" y="57586"/>
                  </a:cubicBezTo>
                  <a:cubicBezTo>
                    <a:pt x="296482" y="66983"/>
                    <a:pt x="294832" y="95822"/>
                    <a:pt x="280007" y="102491"/>
                  </a:cubicBezTo>
                  <a:cubicBezTo>
                    <a:pt x="275108" y="105347"/>
                    <a:pt x="264690" y="109783"/>
                    <a:pt x="270673" y="116870"/>
                  </a:cubicBezTo>
                  <a:cubicBezTo>
                    <a:pt x="271167" y="117818"/>
                    <a:pt x="274071" y="117926"/>
                    <a:pt x="274071" y="117926"/>
                  </a:cubicBezTo>
                  <a:cubicBezTo>
                    <a:pt x="274071" y="117926"/>
                    <a:pt x="272211" y="121648"/>
                    <a:pt x="269849" y="123423"/>
                  </a:cubicBezTo>
                  <a:cubicBezTo>
                    <a:pt x="264283" y="127422"/>
                    <a:pt x="248443" y="128442"/>
                    <a:pt x="245048" y="115664"/>
                  </a:cubicBezTo>
                  <a:cubicBezTo>
                    <a:pt x="243737" y="109858"/>
                    <a:pt x="244184" y="106989"/>
                    <a:pt x="247330" y="102161"/>
                  </a:cubicBezTo>
                  <a:lnTo>
                    <a:pt x="250124" y="97971"/>
                  </a:lnTo>
                  <a:cubicBezTo>
                    <a:pt x="251046" y="95102"/>
                    <a:pt x="248050" y="91997"/>
                    <a:pt x="243965" y="91717"/>
                  </a:cubicBezTo>
                  <a:cubicBezTo>
                    <a:pt x="242424" y="91656"/>
                    <a:pt x="238629" y="92751"/>
                    <a:pt x="235022" y="101023"/>
                  </a:cubicBezTo>
                  <a:cubicBezTo>
                    <a:pt x="226015" y="121101"/>
                    <a:pt x="229727" y="152943"/>
                    <a:pt x="260416" y="155668"/>
                  </a:cubicBezTo>
                  <a:cubicBezTo>
                    <a:pt x="276412" y="157097"/>
                    <a:pt x="280813" y="152547"/>
                    <a:pt x="284285" y="144587"/>
                  </a:cubicBezTo>
                  <a:cubicBezTo>
                    <a:pt x="280615" y="141542"/>
                    <a:pt x="278273" y="136940"/>
                    <a:pt x="278273" y="131790"/>
                  </a:cubicBezTo>
                  <a:cubicBezTo>
                    <a:pt x="278273" y="122603"/>
                    <a:pt x="285725" y="115157"/>
                    <a:pt x="294912" y="115157"/>
                  </a:cubicBezTo>
                  <a:cubicBezTo>
                    <a:pt x="304092" y="115157"/>
                    <a:pt x="310392" y="122603"/>
                    <a:pt x="310392" y="131790"/>
                  </a:cubicBezTo>
                  <a:cubicBezTo>
                    <a:pt x="310392" y="139111"/>
                    <a:pt x="305665" y="145333"/>
                    <a:pt x="299084" y="147550"/>
                  </a:cubicBezTo>
                  <a:cubicBezTo>
                    <a:pt x="299635" y="155855"/>
                    <a:pt x="303620" y="161539"/>
                    <a:pt x="318604" y="165540"/>
                  </a:cubicBezTo>
                  <a:cubicBezTo>
                    <a:pt x="348389" y="173465"/>
                    <a:pt x="361850" y="144652"/>
                    <a:pt x="360248" y="122695"/>
                  </a:cubicBezTo>
                  <a:cubicBezTo>
                    <a:pt x="359705" y="113840"/>
                    <a:pt x="356605" y="111449"/>
                    <a:pt x="355107" y="110920"/>
                  </a:cubicBezTo>
                  <a:cubicBezTo>
                    <a:pt x="351162" y="109750"/>
                    <a:pt x="347223" y="111644"/>
                    <a:pt x="347101" y="114667"/>
                  </a:cubicBezTo>
                  <a:lnTo>
                    <a:pt x="348300" y="119563"/>
                  </a:lnTo>
                  <a:cubicBezTo>
                    <a:pt x="349610" y="125177"/>
                    <a:pt x="349027" y="128016"/>
                    <a:pt x="345830" y="133035"/>
                  </a:cubicBezTo>
                  <a:cubicBezTo>
                    <a:pt x="338260" y="143879"/>
                    <a:pt x="323733" y="137499"/>
                    <a:pt x="319867" y="131839"/>
                  </a:cubicBezTo>
                  <a:cubicBezTo>
                    <a:pt x="318524" y="129906"/>
                    <a:pt x="317696" y="125601"/>
                    <a:pt x="317696" y="125601"/>
                  </a:cubicBezTo>
                  <a:cubicBezTo>
                    <a:pt x="317696" y="125601"/>
                    <a:pt x="319679" y="126065"/>
                    <a:pt x="321332" y="125406"/>
                  </a:cubicBezTo>
                  <a:cubicBezTo>
                    <a:pt x="329320" y="120813"/>
                    <a:pt x="321196" y="113112"/>
                    <a:pt x="317566" y="108803"/>
                  </a:cubicBezTo>
                  <a:cubicBezTo>
                    <a:pt x="305769" y="97513"/>
                    <a:pt x="314114" y="69750"/>
                    <a:pt x="334681" y="67187"/>
                  </a:cubicBezTo>
                  <a:cubicBezTo>
                    <a:pt x="352025" y="64588"/>
                    <a:pt x="362862" y="73502"/>
                    <a:pt x="370397" y="87282"/>
                  </a:cubicBezTo>
                  <a:cubicBezTo>
                    <a:pt x="370246" y="82826"/>
                    <a:pt x="370217" y="76231"/>
                    <a:pt x="372852" y="72048"/>
                  </a:cubicBezTo>
                  <a:cubicBezTo>
                    <a:pt x="378587" y="64164"/>
                    <a:pt x="381992" y="62670"/>
                    <a:pt x="390247" y="60747"/>
                  </a:cubicBezTo>
                  <a:cubicBezTo>
                    <a:pt x="398041" y="58990"/>
                    <a:pt x="404575" y="56089"/>
                    <a:pt x="410003" y="54368"/>
                  </a:cubicBezTo>
                  <a:cubicBezTo>
                    <a:pt x="417805" y="51895"/>
                    <a:pt x="425689" y="47678"/>
                    <a:pt x="426819" y="48381"/>
                  </a:cubicBezTo>
                  <a:cubicBezTo>
                    <a:pt x="428363" y="48946"/>
                    <a:pt x="429062" y="51060"/>
                    <a:pt x="429062" y="51060"/>
                  </a:cubicBezTo>
                  <a:lnTo>
                    <a:pt x="427522" y="55576"/>
                  </a:lnTo>
                  <a:cubicBezTo>
                    <a:pt x="426801" y="57024"/>
                    <a:pt x="409410" y="102839"/>
                    <a:pt x="392129" y="148339"/>
                  </a:cubicBezTo>
                  <a:lnTo>
                    <a:pt x="368316" y="211032"/>
                  </a:lnTo>
                  <a:lnTo>
                    <a:pt x="356634" y="242565"/>
                  </a:lnTo>
                  <a:lnTo>
                    <a:pt x="72436" y="242565"/>
                  </a:lnTo>
                  <a:lnTo>
                    <a:pt x="60757" y="211032"/>
                  </a:lnTo>
                  <a:lnTo>
                    <a:pt x="36936" y="148339"/>
                  </a:lnTo>
                  <a:cubicBezTo>
                    <a:pt x="19660" y="102839"/>
                    <a:pt x="2257" y="57024"/>
                    <a:pt x="1548" y="55576"/>
                  </a:cubicBezTo>
                  <a:lnTo>
                    <a:pt x="0" y="51060"/>
                  </a:lnTo>
                  <a:cubicBezTo>
                    <a:pt x="0" y="51060"/>
                    <a:pt x="701" y="48946"/>
                    <a:pt x="2249" y="48381"/>
                  </a:cubicBezTo>
                  <a:cubicBezTo>
                    <a:pt x="3380" y="47678"/>
                    <a:pt x="11271" y="51895"/>
                    <a:pt x="19052" y="54368"/>
                  </a:cubicBezTo>
                  <a:cubicBezTo>
                    <a:pt x="24491" y="56089"/>
                    <a:pt x="31021" y="58990"/>
                    <a:pt x="38825" y="60747"/>
                  </a:cubicBezTo>
                  <a:cubicBezTo>
                    <a:pt x="47077" y="62670"/>
                    <a:pt x="50469" y="64164"/>
                    <a:pt x="56221" y="72048"/>
                  </a:cubicBezTo>
                  <a:cubicBezTo>
                    <a:pt x="58852" y="76231"/>
                    <a:pt x="58828" y="82826"/>
                    <a:pt x="58665" y="87282"/>
                  </a:cubicBezTo>
                  <a:cubicBezTo>
                    <a:pt x="66200" y="73502"/>
                    <a:pt x="77036" y="64588"/>
                    <a:pt x="94392" y="67187"/>
                  </a:cubicBezTo>
                  <a:cubicBezTo>
                    <a:pt x="114958" y="69750"/>
                    <a:pt x="123299" y="97513"/>
                    <a:pt x="111506" y="108803"/>
                  </a:cubicBezTo>
                  <a:cubicBezTo>
                    <a:pt x="107874" y="113112"/>
                    <a:pt x="99745" y="120813"/>
                    <a:pt x="107723" y="125406"/>
                  </a:cubicBezTo>
                  <a:cubicBezTo>
                    <a:pt x="109379" y="126065"/>
                    <a:pt x="111365" y="125601"/>
                    <a:pt x="111365" y="125601"/>
                  </a:cubicBezTo>
                  <a:cubicBezTo>
                    <a:pt x="111365" y="125601"/>
                    <a:pt x="110537" y="129906"/>
                    <a:pt x="109206" y="131839"/>
                  </a:cubicBezTo>
                  <a:cubicBezTo>
                    <a:pt x="105339" y="137499"/>
                    <a:pt x="90806" y="143879"/>
                    <a:pt x="83236" y="133035"/>
                  </a:cubicBezTo>
                  <a:cubicBezTo>
                    <a:pt x="80024" y="128016"/>
                    <a:pt x="79463" y="125177"/>
                    <a:pt x="80754" y="119563"/>
                  </a:cubicBezTo>
                  <a:lnTo>
                    <a:pt x="81969" y="114667"/>
                  </a:lnTo>
                  <a:cubicBezTo>
                    <a:pt x="81842" y="111644"/>
                    <a:pt x="77911" y="109750"/>
                    <a:pt x="73947" y="110920"/>
                  </a:cubicBezTo>
                  <a:cubicBezTo>
                    <a:pt x="72460" y="111449"/>
                    <a:pt x="69354" y="113840"/>
                    <a:pt x="68818" y="122695"/>
                  </a:cubicBezTo>
                  <a:cubicBezTo>
                    <a:pt x="67215" y="144652"/>
                    <a:pt x="80687" y="173465"/>
                    <a:pt x="110462" y="165540"/>
                  </a:cubicBezTo>
                  <a:cubicBezTo>
                    <a:pt x="125456" y="161539"/>
                    <a:pt x="129437" y="155855"/>
                    <a:pt x="129975" y="147550"/>
                  </a:cubicBezTo>
                  <a:cubicBezTo>
                    <a:pt x="123397" y="145333"/>
                    <a:pt x="118666" y="139111"/>
                    <a:pt x="118666" y="131790"/>
                  </a:cubicBezTo>
                  <a:cubicBezTo>
                    <a:pt x="118666" y="122603"/>
                    <a:pt x="124967" y="115157"/>
                    <a:pt x="134160" y="115157"/>
                  </a:cubicBezTo>
                  <a:cubicBezTo>
                    <a:pt x="143337" y="115157"/>
                    <a:pt x="150792" y="122603"/>
                    <a:pt x="150792" y="131790"/>
                  </a:cubicBezTo>
                  <a:cubicBezTo>
                    <a:pt x="150792" y="136940"/>
                    <a:pt x="148442" y="141542"/>
                    <a:pt x="144778" y="144587"/>
                  </a:cubicBezTo>
                  <a:cubicBezTo>
                    <a:pt x="148247" y="152547"/>
                    <a:pt x="152647" y="157097"/>
                    <a:pt x="168649" y="155668"/>
                  </a:cubicBezTo>
                  <a:cubicBezTo>
                    <a:pt x="199336" y="152943"/>
                    <a:pt x="203058" y="121101"/>
                    <a:pt x="194040" y="101023"/>
                  </a:cubicBezTo>
                  <a:cubicBezTo>
                    <a:pt x="190433" y="92751"/>
                    <a:pt x="186638" y="91656"/>
                    <a:pt x="185115" y="91717"/>
                  </a:cubicBezTo>
                  <a:cubicBezTo>
                    <a:pt x="181026" y="91997"/>
                    <a:pt x="178030" y="95102"/>
                    <a:pt x="178938" y="97971"/>
                  </a:cubicBezTo>
                  <a:lnTo>
                    <a:pt x="181742" y="102161"/>
                  </a:lnTo>
                  <a:cubicBezTo>
                    <a:pt x="184878" y="106989"/>
                    <a:pt x="185331" y="109858"/>
                    <a:pt x="184028" y="115664"/>
                  </a:cubicBezTo>
                  <a:cubicBezTo>
                    <a:pt x="180612" y="128442"/>
                    <a:pt x="164779" y="127422"/>
                    <a:pt x="159217" y="123423"/>
                  </a:cubicBezTo>
                  <a:cubicBezTo>
                    <a:pt x="156859" y="121648"/>
                    <a:pt x="154997" y="117926"/>
                    <a:pt x="154997" y="117926"/>
                  </a:cubicBezTo>
                  <a:cubicBezTo>
                    <a:pt x="154997" y="117926"/>
                    <a:pt x="157892" y="117818"/>
                    <a:pt x="158411" y="116870"/>
                  </a:cubicBezTo>
                  <a:cubicBezTo>
                    <a:pt x="164386" y="109783"/>
                    <a:pt x="153950" y="105347"/>
                    <a:pt x="149065" y="102491"/>
                  </a:cubicBezTo>
                  <a:cubicBezTo>
                    <a:pt x="134233" y="95822"/>
                    <a:pt x="132585" y="66983"/>
                    <a:pt x="151055" y="57586"/>
                  </a:cubicBezTo>
                  <a:cubicBezTo>
                    <a:pt x="165797" y="49584"/>
                    <a:pt x="176285" y="53226"/>
                    <a:pt x="187005" y="60981"/>
                  </a:cubicBezTo>
                  <a:cubicBezTo>
                    <a:pt x="188100" y="61777"/>
                    <a:pt x="189068" y="62968"/>
                    <a:pt x="189788" y="63763"/>
                  </a:cubicBezTo>
                  <a:cubicBezTo>
                    <a:pt x="189148" y="62320"/>
                    <a:pt x="188928" y="62083"/>
                    <a:pt x="188200" y="60625"/>
                  </a:cubicBezTo>
                  <a:cubicBezTo>
                    <a:pt x="187462" y="59014"/>
                    <a:pt x="186595" y="57179"/>
                    <a:pt x="186451" y="55145"/>
                  </a:cubicBezTo>
                  <a:cubicBezTo>
                    <a:pt x="185436" y="48892"/>
                    <a:pt x="186548" y="42347"/>
                    <a:pt x="189256" y="37455"/>
                  </a:cubicBezTo>
                  <a:cubicBezTo>
                    <a:pt x="191959" y="32786"/>
                    <a:pt x="195804" y="28977"/>
                    <a:pt x="199124" y="24775"/>
                  </a:cubicBezTo>
                  <a:cubicBezTo>
                    <a:pt x="202723" y="20215"/>
                    <a:pt x="206802" y="14605"/>
                    <a:pt x="210485" y="5469"/>
                  </a:cubicBezTo>
                  <a:cubicBezTo>
                    <a:pt x="211060" y="4446"/>
                    <a:pt x="212277" y="997"/>
                    <a:pt x="213170" y="483"/>
                  </a:cubicBezTo>
                  <a:cubicBezTo>
                    <a:pt x="213458" y="234"/>
                    <a:pt x="213797" y="91"/>
                    <a:pt x="2145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" name="Shape 7">
              <a:extLst>
                <a:ext uri="{FF2B5EF4-FFF2-40B4-BE49-F238E27FC236}">
                  <a16:creationId xmlns:a16="http://schemas.microsoft.com/office/drawing/2014/main" id="{D75D81A8-F1DD-46C9-8904-A953B0AA0D53}"/>
                </a:ext>
              </a:extLst>
            </p:cNvPr>
            <p:cNvSpPr/>
            <p:nvPr/>
          </p:nvSpPr>
          <p:spPr>
            <a:xfrm>
              <a:off x="1092820" y="106590"/>
              <a:ext cx="417646" cy="229161"/>
            </a:xfrm>
            <a:custGeom>
              <a:avLst/>
              <a:gdLst/>
              <a:ahLst/>
              <a:cxnLst/>
              <a:rect l="0" t="0" r="0" b="0"/>
              <a:pathLst>
                <a:path w="417646" h="229161">
                  <a:moveTo>
                    <a:pt x="208850" y="0"/>
                  </a:moveTo>
                  <a:cubicBezTo>
                    <a:pt x="216734" y="18633"/>
                    <a:pt x="225647" y="24378"/>
                    <a:pt x="230084" y="32025"/>
                  </a:cubicBezTo>
                  <a:cubicBezTo>
                    <a:pt x="232268" y="35970"/>
                    <a:pt x="233219" y="41468"/>
                    <a:pt x="232326" y="46811"/>
                  </a:cubicBezTo>
                  <a:cubicBezTo>
                    <a:pt x="232142" y="51681"/>
                    <a:pt x="227966" y="55806"/>
                    <a:pt x="226090" y="58871"/>
                  </a:cubicBezTo>
                  <a:cubicBezTo>
                    <a:pt x="226012" y="61135"/>
                    <a:pt x="229007" y="63950"/>
                    <a:pt x="231671" y="62291"/>
                  </a:cubicBezTo>
                  <a:cubicBezTo>
                    <a:pt x="239079" y="56048"/>
                    <a:pt x="251082" y="43577"/>
                    <a:pt x="269856" y="53783"/>
                  </a:cubicBezTo>
                  <a:cubicBezTo>
                    <a:pt x="285379" y="61678"/>
                    <a:pt x="283007" y="85881"/>
                    <a:pt x="271803" y="90518"/>
                  </a:cubicBezTo>
                  <a:cubicBezTo>
                    <a:pt x="267390" y="93098"/>
                    <a:pt x="251639" y="100263"/>
                    <a:pt x="261219" y="111631"/>
                  </a:cubicBezTo>
                  <a:cubicBezTo>
                    <a:pt x="256758" y="114840"/>
                    <a:pt x="245671" y="114609"/>
                    <a:pt x="243503" y="106490"/>
                  </a:cubicBezTo>
                  <a:cubicBezTo>
                    <a:pt x="242071" y="100098"/>
                    <a:pt x="243223" y="99611"/>
                    <a:pt x="248223" y="92023"/>
                  </a:cubicBezTo>
                  <a:cubicBezTo>
                    <a:pt x="251590" y="83995"/>
                    <a:pt x="242697" y="79559"/>
                    <a:pt x="238254" y="79282"/>
                  </a:cubicBezTo>
                  <a:cubicBezTo>
                    <a:pt x="234090" y="79145"/>
                    <a:pt x="229042" y="82190"/>
                    <a:pt x="225122" y="91187"/>
                  </a:cubicBezTo>
                  <a:cubicBezTo>
                    <a:pt x="215873" y="111804"/>
                    <a:pt x="218711" y="149345"/>
                    <a:pt x="254303" y="152516"/>
                  </a:cubicBezTo>
                  <a:cubicBezTo>
                    <a:pt x="272250" y="154112"/>
                    <a:pt x="278143" y="147624"/>
                    <a:pt x="282146" y="138426"/>
                  </a:cubicBezTo>
                  <a:cubicBezTo>
                    <a:pt x="282585" y="137296"/>
                    <a:pt x="283270" y="135596"/>
                    <a:pt x="283535" y="134466"/>
                  </a:cubicBezTo>
                  <a:cubicBezTo>
                    <a:pt x="279471" y="132525"/>
                    <a:pt x="276675" y="128383"/>
                    <a:pt x="276675" y="123583"/>
                  </a:cubicBezTo>
                  <a:cubicBezTo>
                    <a:pt x="276675" y="116920"/>
                    <a:pt x="282067" y="111520"/>
                    <a:pt x="288735" y="111520"/>
                  </a:cubicBezTo>
                  <a:cubicBezTo>
                    <a:pt x="295394" y="111520"/>
                    <a:pt x="300794" y="116920"/>
                    <a:pt x="300794" y="123583"/>
                  </a:cubicBezTo>
                  <a:cubicBezTo>
                    <a:pt x="300794" y="130014"/>
                    <a:pt x="295761" y="135268"/>
                    <a:pt x="289418" y="135618"/>
                  </a:cubicBezTo>
                  <a:cubicBezTo>
                    <a:pt x="289580" y="147246"/>
                    <a:pt x="291492" y="156729"/>
                    <a:pt x="310881" y="161888"/>
                  </a:cubicBezTo>
                  <a:cubicBezTo>
                    <a:pt x="345412" y="171083"/>
                    <a:pt x="360925" y="136778"/>
                    <a:pt x="359277" y="114235"/>
                  </a:cubicBezTo>
                  <a:cubicBezTo>
                    <a:pt x="358671" y="104453"/>
                    <a:pt x="354978" y="99852"/>
                    <a:pt x="351000" y="98549"/>
                  </a:cubicBezTo>
                  <a:cubicBezTo>
                    <a:pt x="346744" y="97299"/>
                    <a:pt x="336862" y="98431"/>
                    <a:pt x="337280" y="107132"/>
                  </a:cubicBezTo>
                  <a:cubicBezTo>
                    <a:pt x="339390" y="115977"/>
                    <a:pt x="340304" y="116805"/>
                    <a:pt x="336769" y="122341"/>
                  </a:cubicBezTo>
                  <a:cubicBezTo>
                    <a:pt x="331963" y="129225"/>
                    <a:pt x="321473" y="125650"/>
                    <a:pt x="318358" y="121117"/>
                  </a:cubicBezTo>
                  <a:cubicBezTo>
                    <a:pt x="331254" y="113702"/>
                    <a:pt x="318898" y="101581"/>
                    <a:pt x="315645" y="97653"/>
                  </a:cubicBezTo>
                  <a:cubicBezTo>
                    <a:pt x="306695" y="89452"/>
                    <a:pt x="312750" y="65894"/>
                    <a:pt x="330026" y="63798"/>
                  </a:cubicBezTo>
                  <a:cubicBezTo>
                    <a:pt x="351169" y="60623"/>
                    <a:pt x="358182" y="76443"/>
                    <a:pt x="363021" y="84848"/>
                  </a:cubicBezTo>
                  <a:cubicBezTo>
                    <a:pt x="364939" y="87313"/>
                    <a:pt x="368708" y="85697"/>
                    <a:pt x="369410" y="83545"/>
                  </a:cubicBezTo>
                  <a:cubicBezTo>
                    <a:pt x="368535" y="79218"/>
                    <a:pt x="367938" y="71613"/>
                    <a:pt x="371030" y="66708"/>
                  </a:cubicBezTo>
                  <a:cubicBezTo>
                    <a:pt x="376782" y="58827"/>
                    <a:pt x="380300" y="58561"/>
                    <a:pt x="385620" y="57323"/>
                  </a:cubicBezTo>
                  <a:cubicBezTo>
                    <a:pt x="401691" y="53708"/>
                    <a:pt x="413147" y="47261"/>
                    <a:pt x="417646" y="45867"/>
                  </a:cubicBezTo>
                  <a:cubicBezTo>
                    <a:pt x="416242" y="48757"/>
                    <a:pt x="348138" y="228757"/>
                    <a:pt x="347782" y="229161"/>
                  </a:cubicBezTo>
                  <a:lnTo>
                    <a:pt x="69883" y="229161"/>
                  </a:lnTo>
                  <a:cubicBezTo>
                    <a:pt x="69523" y="228757"/>
                    <a:pt x="1425" y="48757"/>
                    <a:pt x="0" y="45867"/>
                  </a:cubicBezTo>
                  <a:cubicBezTo>
                    <a:pt x="4507" y="47261"/>
                    <a:pt x="15980" y="53708"/>
                    <a:pt x="32051" y="57323"/>
                  </a:cubicBezTo>
                  <a:cubicBezTo>
                    <a:pt x="37353" y="58561"/>
                    <a:pt x="40878" y="58827"/>
                    <a:pt x="46623" y="66708"/>
                  </a:cubicBezTo>
                  <a:cubicBezTo>
                    <a:pt x="49723" y="71613"/>
                    <a:pt x="49119" y="79218"/>
                    <a:pt x="48247" y="83545"/>
                  </a:cubicBezTo>
                  <a:cubicBezTo>
                    <a:pt x="48946" y="85697"/>
                    <a:pt x="52714" y="87313"/>
                    <a:pt x="54644" y="84848"/>
                  </a:cubicBezTo>
                  <a:cubicBezTo>
                    <a:pt x="59486" y="76443"/>
                    <a:pt x="66499" y="60623"/>
                    <a:pt x="87628" y="63798"/>
                  </a:cubicBezTo>
                  <a:cubicBezTo>
                    <a:pt x="104911" y="65894"/>
                    <a:pt x="110966" y="89452"/>
                    <a:pt x="102009" y="97653"/>
                  </a:cubicBezTo>
                  <a:cubicBezTo>
                    <a:pt x="98762" y="101581"/>
                    <a:pt x="86399" y="113702"/>
                    <a:pt x="99303" y="121117"/>
                  </a:cubicBezTo>
                  <a:cubicBezTo>
                    <a:pt x="96203" y="125650"/>
                    <a:pt x="85709" y="129225"/>
                    <a:pt x="80892" y="122341"/>
                  </a:cubicBezTo>
                  <a:cubicBezTo>
                    <a:pt x="77353" y="116805"/>
                    <a:pt x="78278" y="115977"/>
                    <a:pt x="80385" y="107132"/>
                  </a:cubicBezTo>
                  <a:cubicBezTo>
                    <a:pt x="80813" y="98431"/>
                    <a:pt x="70931" y="97299"/>
                    <a:pt x="66661" y="98549"/>
                  </a:cubicBezTo>
                  <a:cubicBezTo>
                    <a:pt x="62683" y="99852"/>
                    <a:pt x="58997" y="104453"/>
                    <a:pt x="58392" y="114235"/>
                  </a:cubicBezTo>
                  <a:cubicBezTo>
                    <a:pt x="56742" y="136778"/>
                    <a:pt x="72256" y="171083"/>
                    <a:pt x="106769" y="161888"/>
                  </a:cubicBezTo>
                  <a:cubicBezTo>
                    <a:pt x="126166" y="156729"/>
                    <a:pt x="128073" y="147246"/>
                    <a:pt x="128253" y="135618"/>
                  </a:cubicBezTo>
                  <a:cubicBezTo>
                    <a:pt x="121903" y="135268"/>
                    <a:pt x="116874" y="130014"/>
                    <a:pt x="116874" y="123583"/>
                  </a:cubicBezTo>
                  <a:cubicBezTo>
                    <a:pt x="116874" y="116920"/>
                    <a:pt x="122267" y="111520"/>
                    <a:pt x="128934" y="111520"/>
                  </a:cubicBezTo>
                  <a:cubicBezTo>
                    <a:pt x="135583" y="111520"/>
                    <a:pt x="140983" y="116920"/>
                    <a:pt x="140983" y="123583"/>
                  </a:cubicBezTo>
                  <a:cubicBezTo>
                    <a:pt x="140983" y="128383"/>
                    <a:pt x="138182" y="132525"/>
                    <a:pt x="134117" y="134466"/>
                  </a:cubicBezTo>
                  <a:cubicBezTo>
                    <a:pt x="134384" y="135596"/>
                    <a:pt x="135075" y="137296"/>
                    <a:pt x="135518" y="138426"/>
                  </a:cubicBezTo>
                  <a:cubicBezTo>
                    <a:pt x="139529" y="147624"/>
                    <a:pt x="145417" y="154112"/>
                    <a:pt x="163368" y="152516"/>
                  </a:cubicBezTo>
                  <a:cubicBezTo>
                    <a:pt x="198947" y="149345"/>
                    <a:pt x="201780" y="111804"/>
                    <a:pt x="192528" y="91187"/>
                  </a:cubicBezTo>
                  <a:cubicBezTo>
                    <a:pt x="188610" y="82190"/>
                    <a:pt x="183579" y="79145"/>
                    <a:pt x="179399" y="79282"/>
                  </a:cubicBezTo>
                  <a:cubicBezTo>
                    <a:pt x="174963" y="79559"/>
                    <a:pt x="166072" y="83995"/>
                    <a:pt x="169441" y="92023"/>
                  </a:cubicBezTo>
                  <a:cubicBezTo>
                    <a:pt x="174435" y="99611"/>
                    <a:pt x="175590" y="100098"/>
                    <a:pt x="174154" y="106490"/>
                  </a:cubicBezTo>
                  <a:cubicBezTo>
                    <a:pt x="171990" y="114609"/>
                    <a:pt x="160901" y="114840"/>
                    <a:pt x="156449" y="111631"/>
                  </a:cubicBezTo>
                  <a:cubicBezTo>
                    <a:pt x="166035" y="100263"/>
                    <a:pt x="150271" y="93098"/>
                    <a:pt x="145861" y="90518"/>
                  </a:cubicBezTo>
                  <a:cubicBezTo>
                    <a:pt x="134655" y="85881"/>
                    <a:pt x="132286" y="61678"/>
                    <a:pt x="147805" y="53783"/>
                  </a:cubicBezTo>
                  <a:cubicBezTo>
                    <a:pt x="166590" y="43577"/>
                    <a:pt x="178585" y="56048"/>
                    <a:pt x="186001" y="62291"/>
                  </a:cubicBezTo>
                  <a:cubicBezTo>
                    <a:pt x="188644" y="63950"/>
                    <a:pt x="191646" y="61135"/>
                    <a:pt x="191555" y="58871"/>
                  </a:cubicBezTo>
                  <a:cubicBezTo>
                    <a:pt x="189701" y="55806"/>
                    <a:pt x="185508" y="51681"/>
                    <a:pt x="185327" y="46811"/>
                  </a:cubicBezTo>
                  <a:cubicBezTo>
                    <a:pt x="184434" y="41468"/>
                    <a:pt x="185396" y="35970"/>
                    <a:pt x="187582" y="32025"/>
                  </a:cubicBezTo>
                  <a:cubicBezTo>
                    <a:pt x="192013" y="24378"/>
                    <a:pt x="200966" y="18633"/>
                    <a:pt x="20885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" name="Shape 8">
              <a:extLst>
                <a:ext uri="{FF2B5EF4-FFF2-40B4-BE49-F238E27FC236}">
                  <a16:creationId xmlns:a16="http://schemas.microsoft.com/office/drawing/2014/main" id="{8C85A169-6A96-4F32-B5BE-29F5A2705885}"/>
                </a:ext>
              </a:extLst>
            </p:cNvPr>
            <p:cNvSpPr/>
            <p:nvPr/>
          </p:nvSpPr>
          <p:spPr>
            <a:xfrm>
              <a:off x="1065131" y="359877"/>
              <a:ext cx="237023" cy="517714"/>
            </a:xfrm>
            <a:custGeom>
              <a:avLst/>
              <a:gdLst/>
              <a:ahLst/>
              <a:cxnLst/>
              <a:rect l="0" t="0" r="0" b="0"/>
              <a:pathLst>
                <a:path w="237023" h="517714">
                  <a:moveTo>
                    <a:pt x="237023" y="0"/>
                  </a:moveTo>
                  <a:lnTo>
                    <a:pt x="237023" y="517607"/>
                  </a:lnTo>
                  <a:lnTo>
                    <a:pt x="237000" y="517614"/>
                  </a:lnTo>
                  <a:lnTo>
                    <a:pt x="237000" y="517621"/>
                  </a:lnTo>
                  <a:lnTo>
                    <a:pt x="237023" y="517610"/>
                  </a:lnTo>
                  <a:lnTo>
                    <a:pt x="237023" y="517641"/>
                  </a:lnTo>
                  <a:lnTo>
                    <a:pt x="236301" y="517714"/>
                  </a:lnTo>
                  <a:cubicBezTo>
                    <a:pt x="236225" y="517708"/>
                    <a:pt x="236164" y="517708"/>
                    <a:pt x="236096" y="517700"/>
                  </a:cubicBezTo>
                  <a:cubicBezTo>
                    <a:pt x="105682" y="517580"/>
                    <a:pt x="0" y="411842"/>
                    <a:pt x="0" y="281427"/>
                  </a:cubicBezTo>
                  <a:lnTo>
                    <a:pt x="19" y="20"/>
                  </a:lnTo>
                  <a:lnTo>
                    <a:pt x="23702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" name="Shape 9">
              <a:extLst>
                <a:ext uri="{FF2B5EF4-FFF2-40B4-BE49-F238E27FC236}">
                  <a16:creationId xmlns:a16="http://schemas.microsoft.com/office/drawing/2014/main" id="{73ACBF4A-59EA-4900-8D60-3A53B83DB645}"/>
                </a:ext>
              </a:extLst>
            </p:cNvPr>
            <p:cNvSpPr/>
            <p:nvPr/>
          </p:nvSpPr>
          <p:spPr>
            <a:xfrm>
              <a:off x="1302154" y="359857"/>
              <a:ext cx="235592" cy="517661"/>
            </a:xfrm>
            <a:custGeom>
              <a:avLst/>
              <a:gdLst/>
              <a:ahLst/>
              <a:cxnLst/>
              <a:rect l="0" t="0" r="0" b="0"/>
              <a:pathLst>
                <a:path w="235592" h="517661">
                  <a:moveTo>
                    <a:pt x="235574" y="0"/>
                  </a:moveTo>
                  <a:lnTo>
                    <a:pt x="235592" y="281430"/>
                  </a:lnTo>
                  <a:cubicBezTo>
                    <a:pt x="235587" y="395624"/>
                    <a:pt x="154591" y="490888"/>
                    <a:pt x="46905" y="512929"/>
                  </a:cubicBezTo>
                  <a:lnTo>
                    <a:pt x="0" y="517661"/>
                  </a:lnTo>
                  <a:lnTo>
                    <a:pt x="0" y="517630"/>
                  </a:lnTo>
                  <a:lnTo>
                    <a:pt x="24" y="517620"/>
                  </a:lnTo>
                  <a:lnTo>
                    <a:pt x="0" y="517627"/>
                  </a:lnTo>
                  <a:lnTo>
                    <a:pt x="0" y="20"/>
                  </a:lnTo>
                  <a:lnTo>
                    <a:pt x="23557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Shape 10">
              <a:extLst>
                <a:ext uri="{FF2B5EF4-FFF2-40B4-BE49-F238E27FC236}">
                  <a16:creationId xmlns:a16="http://schemas.microsoft.com/office/drawing/2014/main" id="{EFD1AE65-1C67-472A-9C78-E2AED1A767B5}"/>
                </a:ext>
              </a:extLst>
            </p:cNvPr>
            <p:cNvSpPr/>
            <p:nvPr/>
          </p:nvSpPr>
          <p:spPr>
            <a:xfrm>
              <a:off x="1303060" y="359864"/>
              <a:ext cx="234669" cy="517683"/>
            </a:xfrm>
            <a:custGeom>
              <a:avLst/>
              <a:gdLst/>
              <a:ahLst/>
              <a:cxnLst/>
              <a:rect l="0" t="0" r="0" b="0"/>
              <a:pathLst>
                <a:path w="234669" h="517683">
                  <a:moveTo>
                    <a:pt x="234669" y="0"/>
                  </a:moveTo>
                  <a:lnTo>
                    <a:pt x="234573" y="284177"/>
                  </a:lnTo>
                  <a:cubicBezTo>
                    <a:pt x="234565" y="412488"/>
                    <a:pt x="131036" y="516668"/>
                    <a:pt x="2927" y="517658"/>
                  </a:cubicBezTo>
                  <a:cubicBezTo>
                    <a:pt x="2325" y="517662"/>
                    <a:pt x="212" y="517683"/>
                    <a:pt x="212" y="517683"/>
                  </a:cubicBezTo>
                  <a:lnTo>
                    <a:pt x="0" y="15"/>
                  </a:lnTo>
                  <a:lnTo>
                    <a:pt x="23466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2C3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1" name="Shape 11">
              <a:extLst>
                <a:ext uri="{FF2B5EF4-FFF2-40B4-BE49-F238E27FC236}">
                  <a16:creationId xmlns:a16="http://schemas.microsoft.com/office/drawing/2014/main" id="{66E5A234-4D67-48ED-8515-61FD7027D396}"/>
                </a:ext>
              </a:extLst>
            </p:cNvPr>
            <p:cNvSpPr/>
            <p:nvPr/>
          </p:nvSpPr>
          <p:spPr>
            <a:xfrm>
              <a:off x="1191999" y="602472"/>
              <a:ext cx="36829" cy="76090"/>
            </a:xfrm>
            <a:custGeom>
              <a:avLst/>
              <a:gdLst/>
              <a:ahLst/>
              <a:cxnLst/>
              <a:rect l="0" t="0" r="0" b="0"/>
              <a:pathLst>
                <a:path w="36829" h="76090">
                  <a:moveTo>
                    <a:pt x="11926" y="0"/>
                  </a:moveTo>
                  <a:lnTo>
                    <a:pt x="36829" y="68415"/>
                  </a:lnTo>
                  <a:lnTo>
                    <a:pt x="15743" y="76090"/>
                  </a:lnTo>
                  <a:lnTo>
                    <a:pt x="0" y="32793"/>
                  </a:lnTo>
                  <a:lnTo>
                    <a:pt x="1192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2" name="Shape 12">
              <a:extLst>
                <a:ext uri="{FF2B5EF4-FFF2-40B4-BE49-F238E27FC236}">
                  <a16:creationId xmlns:a16="http://schemas.microsoft.com/office/drawing/2014/main" id="{0422CE91-3F91-4086-9A39-F2D087317072}"/>
                </a:ext>
              </a:extLst>
            </p:cNvPr>
            <p:cNvSpPr/>
            <p:nvPr/>
          </p:nvSpPr>
          <p:spPr>
            <a:xfrm>
              <a:off x="1110935" y="447877"/>
              <a:ext cx="59165" cy="46674"/>
            </a:xfrm>
            <a:custGeom>
              <a:avLst/>
              <a:gdLst/>
              <a:ahLst/>
              <a:cxnLst/>
              <a:rect l="0" t="0" r="0" b="0"/>
              <a:pathLst>
                <a:path w="59165" h="46674">
                  <a:moveTo>
                    <a:pt x="57707" y="0"/>
                  </a:moveTo>
                  <a:lnTo>
                    <a:pt x="59097" y="11542"/>
                  </a:lnTo>
                  <a:cubicBezTo>
                    <a:pt x="59165" y="12045"/>
                    <a:pt x="58665" y="13010"/>
                    <a:pt x="58014" y="13269"/>
                  </a:cubicBezTo>
                  <a:cubicBezTo>
                    <a:pt x="53092" y="15318"/>
                    <a:pt x="49468" y="20062"/>
                    <a:pt x="48383" y="24616"/>
                  </a:cubicBezTo>
                  <a:cubicBezTo>
                    <a:pt x="46821" y="29459"/>
                    <a:pt x="48606" y="32771"/>
                    <a:pt x="51281" y="38948"/>
                  </a:cubicBezTo>
                  <a:lnTo>
                    <a:pt x="30056" y="46674"/>
                  </a:lnTo>
                  <a:cubicBezTo>
                    <a:pt x="28123" y="40226"/>
                    <a:pt x="27269" y="36568"/>
                    <a:pt x="22960" y="33872"/>
                  </a:cubicBezTo>
                  <a:cubicBezTo>
                    <a:pt x="19209" y="31074"/>
                    <a:pt x="13373" y="29775"/>
                    <a:pt x="8301" y="31370"/>
                  </a:cubicBezTo>
                  <a:cubicBezTo>
                    <a:pt x="7631" y="31590"/>
                    <a:pt x="6623" y="31169"/>
                    <a:pt x="6364" y="30729"/>
                  </a:cubicBezTo>
                  <a:lnTo>
                    <a:pt x="0" y="21010"/>
                  </a:lnTo>
                  <a:lnTo>
                    <a:pt x="57707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3" name="Shape 13">
              <a:extLst>
                <a:ext uri="{FF2B5EF4-FFF2-40B4-BE49-F238E27FC236}">
                  <a16:creationId xmlns:a16="http://schemas.microsoft.com/office/drawing/2014/main" id="{1C341B08-158A-4080-A070-E43315C7F724}"/>
                </a:ext>
              </a:extLst>
            </p:cNvPr>
            <p:cNvSpPr/>
            <p:nvPr/>
          </p:nvSpPr>
          <p:spPr>
            <a:xfrm>
              <a:off x="1090587" y="411236"/>
              <a:ext cx="76662" cy="53575"/>
            </a:xfrm>
            <a:custGeom>
              <a:avLst/>
              <a:gdLst/>
              <a:ahLst/>
              <a:cxnLst/>
              <a:rect l="0" t="0" r="0" b="0"/>
              <a:pathLst>
                <a:path w="76662" h="53575">
                  <a:moveTo>
                    <a:pt x="73470" y="1141"/>
                  </a:moveTo>
                  <a:lnTo>
                    <a:pt x="76662" y="32138"/>
                  </a:lnTo>
                  <a:lnTo>
                    <a:pt x="17738" y="53575"/>
                  </a:lnTo>
                  <a:lnTo>
                    <a:pt x="263" y="27788"/>
                  </a:lnTo>
                  <a:cubicBezTo>
                    <a:pt x="0" y="27395"/>
                    <a:pt x="543" y="26057"/>
                    <a:pt x="1746" y="26734"/>
                  </a:cubicBezTo>
                  <a:lnTo>
                    <a:pt x="15703" y="32748"/>
                  </a:lnTo>
                  <a:lnTo>
                    <a:pt x="18918" y="22468"/>
                  </a:lnTo>
                  <a:cubicBezTo>
                    <a:pt x="19090" y="21801"/>
                    <a:pt x="20351" y="21240"/>
                    <a:pt x="20962" y="21672"/>
                  </a:cubicBezTo>
                  <a:lnTo>
                    <a:pt x="29949" y="27609"/>
                  </a:lnTo>
                  <a:lnTo>
                    <a:pt x="32253" y="4249"/>
                  </a:lnTo>
                  <a:cubicBezTo>
                    <a:pt x="32274" y="3815"/>
                    <a:pt x="32598" y="3466"/>
                    <a:pt x="32822" y="3356"/>
                  </a:cubicBezTo>
                  <a:cubicBezTo>
                    <a:pt x="33048" y="3309"/>
                    <a:pt x="33538" y="3344"/>
                    <a:pt x="33848" y="3672"/>
                  </a:cubicBezTo>
                  <a:lnTo>
                    <a:pt x="50613" y="20096"/>
                  </a:lnTo>
                  <a:lnTo>
                    <a:pt x="53677" y="9767"/>
                  </a:lnTo>
                  <a:cubicBezTo>
                    <a:pt x="53871" y="9043"/>
                    <a:pt x="55199" y="8658"/>
                    <a:pt x="55761" y="9065"/>
                  </a:cubicBezTo>
                  <a:lnTo>
                    <a:pt x="64832" y="14864"/>
                  </a:lnTo>
                  <a:lnTo>
                    <a:pt x="71651" y="1292"/>
                  </a:lnTo>
                  <a:cubicBezTo>
                    <a:pt x="72145" y="0"/>
                    <a:pt x="73422" y="670"/>
                    <a:pt x="73470" y="1141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4" name="Shape 14">
              <a:extLst>
                <a:ext uri="{FF2B5EF4-FFF2-40B4-BE49-F238E27FC236}">
                  <a16:creationId xmlns:a16="http://schemas.microsoft.com/office/drawing/2014/main" id="{31B65196-905E-458F-9F0C-1956B4D5891A}"/>
                </a:ext>
              </a:extLst>
            </p:cNvPr>
            <p:cNvSpPr/>
            <p:nvPr/>
          </p:nvSpPr>
          <p:spPr>
            <a:xfrm>
              <a:off x="1214939" y="691075"/>
              <a:ext cx="33372" cy="40046"/>
            </a:xfrm>
            <a:custGeom>
              <a:avLst/>
              <a:gdLst/>
              <a:ahLst/>
              <a:cxnLst/>
              <a:rect l="0" t="0" r="0" b="0"/>
              <a:pathLst>
                <a:path w="33372" h="40046">
                  <a:moveTo>
                    <a:pt x="21671" y="0"/>
                  </a:moveTo>
                  <a:lnTo>
                    <a:pt x="33372" y="32162"/>
                  </a:lnTo>
                  <a:lnTo>
                    <a:pt x="11699" y="40046"/>
                  </a:lnTo>
                  <a:lnTo>
                    <a:pt x="0" y="7892"/>
                  </a:lnTo>
                  <a:lnTo>
                    <a:pt x="2167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5" name="Shape 15">
              <a:extLst>
                <a:ext uri="{FF2B5EF4-FFF2-40B4-BE49-F238E27FC236}">
                  <a16:creationId xmlns:a16="http://schemas.microsoft.com/office/drawing/2014/main" id="{8BB9B72D-121D-4E01-98AD-8B9E04D72DC6}"/>
                </a:ext>
              </a:extLst>
            </p:cNvPr>
            <p:cNvSpPr/>
            <p:nvPr/>
          </p:nvSpPr>
          <p:spPr>
            <a:xfrm>
              <a:off x="1148605" y="507309"/>
              <a:ext cx="39082" cy="82239"/>
            </a:xfrm>
            <a:custGeom>
              <a:avLst/>
              <a:gdLst/>
              <a:ahLst/>
              <a:cxnLst/>
              <a:rect l="0" t="0" r="0" b="0"/>
              <a:pathLst>
                <a:path w="39082" h="82239">
                  <a:moveTo>
                    <a:pt x="21089" y="0"/>
                  </a:moveTo>
                  <a:lnTo>
                    <a:pt x="39082" y="49439"/>
                  </a:lnTo>
                  <a:lnTo>
                    <a:pt x="27137" y="82239"/>
                  </a:lnTo>
                  <a:lnTo>
                    <a:pt x="0" y="7661"/>
                  </a:lnTo>
                  <a:lnTo>
                    <a:pt x="2108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6" name="Shape 16">
              <a:extLst>
                <a:ext uri="{FF2B5EF4-FFF2-40B4-BE49-F238E27FC236}">
                  <a16:creationId xmlns:a16="http://schemas.microsoft.com/office/drawing/2014/main" id="{88709756-6C9F-467D-BCF7-36644E99AD16}"/>
                </a:ext>
              </a:extLst>
            </p:cNvPr>
            <p:cNvSpPr/>
            <p:nvPr/>
          </p:nvSpPr>
          <p:spPr>
            <a:xfrm>
              <a:off x="1137726" y="489755"/>
              <a:ext cx="35687" cy="22209"/>
            </a:xfrm>
            <a:custGeom>
              <a:avLst/>
              <a:gdLst/>
              <a:ahLst/>
              <a:cxnLst/>
              <a:rect l="0" t="0" r="0" b="0"/>
              <a:pathLst>
                <a:path w="35687" h="22209">
                  <a:moveTo>
                    <a:pt x="27191" y="1040"/>
                  </a:moveTo>
                  <a:cubicBezTo>
                    <a:pt x="30057" y="0"/>
                    <a:pt x="33325" y="1798"/>
                    <a:pt x="34506" y="5041"/>
                  </a:cubicBezTo>
                  <a:cubicBezTo>
                    <a:pt x="35687" y="8291"/>
                    <a:pt x="34329" y="11754"/>
                    <a:pt x="31472" y="12802"/>
                  </a:cubicBezTo>
                  <a:lnTo>
                    <a:pt x="8475" y="21172"/>
                  </a:lnTo>
                  <a:cubicBezTo>
                    <a:pt x="5630" y="22209"/>
                    <a:pt x="2365" y="20413"/>
                    <a:pt x="1173" y="17169"/>
                  </a:cubicBezTo>
                  <a:cubicBezTo>
                    <a:pt x="0" y="13926"/>
                    <a:pt x="1342" y="10451"/>
                    <a:pt x="4205" y="9407"/>
                  </a:cubicBezTo>
                  <a:lnTo>
                    <a:pt x="27191" y="104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7" name="Shape 17">
              <a:extLst>
                <a:ext uri="{FF2B5EF4-FFF2-40B4-BE49-F238E27FC236}">
                  <a16:creationId xmlns:a16="http://schemas.microsoft.com/office/drawing/2014/main" id="{ACF19BED-F551-4943-9588-C45322E50008}"/>
                </a:ext>
              </a:extLst>
            </p:cNvPr>
            <p:cNvSpPr/>
            <p:nvPr/>
          </p:nvSpPr>
          <p:spPr>
            <a:xfrm>
              <a:off x="1203966" y="673878"/>
              <a:ext cx="35683" cy="22201"/>
            </a:xfrm>
            <a:custGeom>
              <a:avLst/>
              <a:gdLst/>
              <a:ahLst/>
              <a:cxnLst/>
              <a:rect l="0" t="0" r="0" b="0"/>
              <a:pathLst>
                <a:path w="35683" h="22201">
                  <a:moveTo>
                    <a:pt x="27201" y="1044"/>
                  </a:moveTo>
                  <a:cubicBezTo>
                    <a:pt x="30060" y="0"/>
                    <a:pt x="33321" y="1786"/>
                    <a:pt x="34502" y="5037"/>
                  </a:cubicBezTo>
                  <a:cubicBezTo>
                    <a:pt x="35683" y="8291"/>
                    <a:pt x="34336" y="11754"/>
                    <a:pt x="31471" y="12802"/>
                  </a:cubicBezTo>
                  <a:lnTo>
                    <a:pt x="8481" y="21165"/>
                  </a:lnTo>
                  <a:cubicBezTo>
                    <a:pt x="5634" y="22201"/>
                    <a:pt x="2361" y="20415"/>
                    <a:pt x="1180" y="17166"/>
                  </a:cubicBezTo>
                  <a:cubicBezTo>
                    <a:pt x="0" y="13922"/>
                    <a:pt x="1346" y="10447"/>
                    <a:pt x="4211" y="9415"/>
                  </a:cubicBezTo>
                  <a:lnTo>
                    <a:pt x="27201" y="1044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8" name="Shape 18">
              <a:extLst>
                <a:ext uri="{FF2B5EF4-FFF2-40B4-BE49-F238E27FC236}">
                  <a16:creationId xmlns:a16="http://schemas.microsoft.com/office/drawing/2014/main" id="{582DB7F1-5D1A-4A1E-A422-90A491486154}"/>
                </a:ext>
              </a:extLst>
            </p:cNvPr>
            <p:cNvSpPr/>
            <p:nvPr/>
          </p:nvSpPr>
          <p:spPr>
            <a:xfrm>
              <a:off x="1222208" y="726002"/>
              <a:ext cx="39869" cy="28857"/>
            </a:xfrm>
            <a:custGeom>
              <a:avLst/>
              <a:gdLst/>
              <a:ahLst/>
              <a:cxnLst/>
              <a:rect l="0" t="0" r="0" b="0"/>
              <a:pathLst>
                <a:path w="39869" h="28857">
                  <a:moveTo>
                    <a:pt x="28166" y="1098"/>
                  </a:moveTo>
                  <a:cubicBezTo>
                    <a:pt x="31179" y="0"/>
                    <a:pt x="36194" y="2584"/>
                    <a:pt x="38030" y="7653"/>
                  </a:cubicBezTo>
                  <a:cubicBezTo>
                    <a:pt x="39869" y="12698"/>
                    <a:pt x="38170" y="18180"/>
                    <a:pt x="35139" y="19293"/>
                  </a:cubicBezTo>
                  <a:lnTo>
                    <a:pt x="11858" y="27760"/>
                  </a:lnTo>
                  <a:cubicBezTo>
                    <a:pt x="8834" y="28857"/>
                    <a:pt x="3671" y="26392"/>
                    <a:pt x="1832" y="21341"/>
                  </a:cubicBezTo>
                  <a:cubicBezTo>
                    <a:pt x="0" y="16287"/>
                    <a:pt x="2217" y="10537"/>
                    <a:pt x="5249" y="9436"/>
                  </a:cubicBezTo>
                  <a:lnTo>
                    <a:pt x="28166" y="1098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9" name="Shape 19">
              <a:extLst>
                <a:ext uri="{FF2B5EF4-FFF2-40B4-BE49-F238E27FC236}">
                  <a16:creationId xmlns:a16="http://schemas.microsoft.com/office/drawing/2014/main" id="{42487C27-5A24-476C-AC63-58D82258E21A}"/>
                </a:ext>
              </a:extLst>
            </p:cNvPr>
            <p:cNvSpPr/>
            <p:nvPr/>
          </p:nvSpPr>
          <p:spPr>
            <a:xfrm>
              <a:off x="1210194" y="447939"/>
              <a:ext cx="59122" cy="46792"/>
            </a:xfrm>
            <a:custGeom>
              <a:avLst/>
              <a:gdLst/>
              <a:ahLst/>
              <a:cxnLst/>
              <a:rect l="0" t="0" r="0" b="0"/>
              <a:pathLst>
                <a:path w="59122" h="46792">
                  <a:moveTo>
                    <a:pt x="1494" y="0"/>
                  </a:moveTo>
                  <a:lnTo>
                    <a:pt x="59122" y="21196"/>
                  </a:lnTo>
                  <a:lnTo>
                    <a:pt x="52732" y="30905"/>
                  </a:lnTo>
                  <a:cubicBezTo>
                    <a:pt x="52467" y="31345"/>
                    <a:pt x="51458" y="31748"/>
                    <a:pt x="50799" y="31529"/>
                  </a:cubicBezTo>
                  <a:cubicBezTo>
                    <a:pt x="45720" y="29926"/>
                    <a:pt x="39891" y="31211"/>
                    <a:pt x="36119" y="33991"/>
                  </a:cubicBezTo>
                  <a:cubicBezTo>
                    <a:pt x="31798" y="36670"/>
                    <a:pt x="31031" y="40363"/>
                    <a:pt x="29084" y="46792"/>
                  </a:cubicBezTo>
                  <a:lnTo>
                    <a:pt x="7873" y="38999"/>
                  </a:lnTo>
                  <a:cubicBezTo>
                    <a:pt x="10569" y="32832"/>
                    <a:pt x="12290" y="29484"/>
                    <a:pt x="10732" y="24649"/>
                  </a:cubicBezTo>
                  <a:cubicBezTo>
                    <a:pt x="9666" y="20081"/>
                    <a:pt x="6054" y="15332"/>
                    <a:pt x="1148" y="13262"/>
                  </a:cubicBezTo>
                  <a:cubicBezTo>
                    <a:pt x="500" y="13003"/>
                    <a:pt x="0" y="12034"/>
                    <a:pt x="71" y="11541"/>
                  </a:cubicBezTo>
                  <a:lnTo>
                    <a:pt x="149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0" name="Shape 20">
              <a:extLst>
                <a:ext uri="{FF2B5EF4-FFF2-40B4-BE49-F238E27FC236}">
                  <a16:creationId xmlns:a16="http://schemas.microsoft.com/office/drawing/2014/main" id="{886AB1BF-FA00-45A4-A2E0-59D2680ACB76}"/>
                </a:ext>
              </a:extLst>
            </p:cNvPr>
            <p:cNvSpPr/>
            <p:nvPr/>
          </p:nvSpPr>
          <p:spPr>
            <a:xfrm>
              <a:off x="1212322" y="411027"/>
              <a:ext cx="76672" cy="53773"/>
            </a:xfrm>
            <a:custGeom>
              <a:avLst/>
              <a:gdLst/>
              <a:ahLst/>
              <a:cxnLst/>
              <a:rect l="0" t="0" r="0" b="0"/>
              <a:pathLst>
                <a:path w="76672" h="53773">
                  <a:moveTo>
                    <a:pt x="3294" y="1150"/>
                  </a:moveTo>
                  <a:cubicBezTo>
                    <a:pt x="3351" y="681"/>
                    <a:pt x="4633" y="0"/>
                    <a:pt x="5123" y="1293"/>
                  </a:cubicBezTo>
                  <a:lnTo>
                    <a:pt x="11887" y="14880"/>
                  </a:lnTo>
                  <a:lnTo>
                    <a:pt x="20977" y="9116"/>
                  </a:lnTo>
                  <a:cubicBezTo>
                    <a:pt x="21549" y="8723"/>
                    <a:pt x="22874" y="9113"/>
                    <a:pt x="23054" y="9833"/>
                  </a:cubicBezTo>
                  <a:lnTo>
                    <a:pt x="26088" y="20168"/>
                  </a:lnTo>
                  <a:lnTo>
                    <a:pt x="42930" y="3803"/>
                  </a:lnTo>
                  <a:cubicBezTo>
                    <a:pt x="43222" y="3481"/>
                    <a:pt x="43693" y="3435"/>
                    <a:pt x="43941" y="3493"/>
                  </a:cubicBezTo>
                  <a:cubicBezTo>
                    <a:pt x="44143" y="3597"/>
                    <a:pt x="44486" y="3946"/>
                    <a:pt x="44507" y="4386"/>
                  </a:cubicBezTo>
                  <a:lnTo>
                    <a:pt x="46713" y="27753"/>
                  </a:lnTo>
                  <a:lnTo>
                    <a:pt x="55720" y="21853"/>
                  </a:lnTo>
                  <a:cubicBezTo>
                    <a:pt x="56343" y="21420"/>
                    <a:pt x="57611" y="21982"/>
                    <a:pt x="57772" y="22666"/>
                  </a:cubicBezTo>
                  <a:lnTo>
                    <a:pt x="60959" y="32940"/>
                  </a:lnTo>
                  <a:lnTo>
                    <a:pt x="74930" y="26975"/>
                  </a:lnTo>
                  <a:cubicBezTo>
                    <a:pt x="76147" y="26305"/>
                    <a:pt x="76672" y="27656"/>
                    <a:pt x="76417" y="28040"/>
                  </a:cubicBezTo>
                  <a:lnTo>
                    <a:pt x="58853" y="53773"/>
                  </a:lnTo>
                  <a:lnTo>
                    <a:pt x="0" y="32120"/>
                  </a:lnTo>
                  <a:lnTo>
                    <a:pt x="3294" y="115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1" name="Shape 21">
              <a:extLst>
                <a:ext uri="{FF2B5EF4-FFF2-40B4-BE49-F238E27FC236}">
                  <a16:creationId xmlns:a16="http://schemas.microsoft.com/office/drawing/2014/main" id="{640A55A5-8928-4642-9BE3-F944A2AF4E74}"/>
                </a:ext>
              </a:extLst>
            </p:cNvPr>
            <p:cNvSpPr/>
            <p:nvPr/>
          </p:nvSpPr>
          <p:spPr>
            <a:xfrm>
              <a:off x="1130799" y="690805"/>
              <a:ext cx="33470" cy="40071"/>
            </a:xfrm>
            <a:custGeom>
              <a:avLst/>
              <a:gdLst/>
              <a:ahLst/>
              <a:cxnLst/>
              <a:rect l="0" t="0" r="0" b="0"/>
              <a:pathLst>
                <a:path w="33470" h="40071">
                  <a:moveTo>
                    <a:pt x="11816" y="0"/>
                  </a:moveTo>
                  <a:lnTo>
                    <a:pt x="33470" y="7959"/>
                  </a:lnTo>
                  <a:lnTo>
                    <a:pt x="21655" y="40071"/>
                  </a:lnTo>
                  <a:lnTo>
                    <a:pt x="0" y="32116"/>
                  </a:lnTo>
                  <a:lnTo>
                    <a:pt x="1181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2" name="Shape 22">
              <a:extLst>
                <a:ext uri="{FF2B5EF4-FFF2-40B4-BE49-F238E27FC236}">
                  <a16:creationId xmlns:a16="http://schemas.microsoft.com/office/drawing/2014/main" id="{AE8BFBCD-247C-4AA8-8B73-B1A9D4484B13}"/>
                </a:ext>
              </a:extLst>
            </p:cNvPr>
            <p:cNvSpPr/>
            <p:nvPr/>
          </p:nvSpPr>
          <p:spPr>
            <a:xfrm>
              <a:off x="1150308" y="507453"/>
              <a:ext cx="81458" cy="170863"/>
            </a:xfrm>
            <a:custGeom>
              <a:avLst/>
              <a:gdLst/>
              <a:ahLst/>
              <a:cxnLst/>
              <a:rect l="0" t="0" r="0" b="0"/>
              <a:pathLst>
                <a:path w="81458" h="170863">
                  <a:moveTo>
                    <a:pt x="60401" y="0"/>
                  </a:moveTo>
                  <a:lnTo>
                    <a:pt x="81458" y="7751"/>
                  </a:lnTo>
                  <a:lnTo>
                    <a:pt x="21046" y="170863"/>
                  </a:lnTo>
                  <a:lnTo>
                    <a:pt x="0" y="163113"/>
                  </a:lnTo>
                  <a:lnTo>
                    <a:pt x="6040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3" name="Shape 23">
              <a:extLst>
                <a:ext uri="{FF2B5EF4-FFF2-40B4-BE49-F238E27FC236}">
                  <a16:creationId xmlns:a16="http://schemas.microsoft.com/office/drawing/2014/main" id="{25BC5FEA-1D2E-43D9-BE06-3D2412BAEE82}"/>
                </a:ext>
              </a:extLst>
            </p:cNvPr>
            <p:cNvSpPr/>
            <p:nvPr/>
          </p:nvSpPr>
          <p:spPr>
            <a:xfrm>
              <a:off x="1207303" y="490022"/>
              <a:ext cx="35677" cy="22288"/>
            </a:xfrm>
            <a:custGeom>
              <a:avLst/>
              <a:gdLst/>
              <a:ahLst/>
              <a:cxnLst/>
              <a:rect l="0" t="0" r="0" b="0"/>
              <a:pathLst>
                <a:path w="35677" h="22288">
                  <a:moveTo>
                    <a:pt x="8508" y="1044"/>
                  </a:moveTo>
                  <a:lnTo>
                    <a:pt x="31482" y="9489"/>
                  </a:lnTo>
                  <a:cubicBezTo>
                    <a:pt x="34333" y="10551"/>
                    <a:pt x="35677" y="14026"/>
                    <a:pt x="34470" y="17266"/>
                  </a:cubicBezTo>
                  <a:cubicBezTo>
                    <a:pt x="33289" y="20510"/>
                    <a:pt x="30014" y="22288"/>
                    <a:pt x="27159" y="21240"/>
                  </a:cubicBezTo>
                  <a:lnTo>
                    <a:pt x="4191" y="12798"/>
                  </a:lnTo>
                  <a:cubicBezTo>
                    <a:pt x="1350" y="11740"/>
                    <a:pt x="0" y="8262"/>
                    <a:pt x="1195" y="5018"/>
                  </a:cubicBezTo>
                  <a:cubicBezTo>
                    <a:pt x="2380" y="1774"/>
                    <a:pt x="5659" y="0"/>
                    <a:pt x="8508" y="104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4" name="Shape 24">
              <a:extLst>
                <a:ext uri="{FF2B5EF4-FFF2-40B4-BE49-F238E27FC236}">
                  <a16:creationId xmlns:a16="http://schemas.microsoft.com/office/drawing/2014/main" id="{AF4D44C4-5D9D-4B17-BD2B-BB209FCA4050}"/>
                </a:ext>
              </a:extLst>
            </p:cNvPr>
            <p:cNvSpPr/>
            <p:nvPr/>
          </p:nvSpPr>
          <p:spPr>
            <a:xfrm>
              <a:off x="1139062" y="673406"/>
              <a:ext cx="35675" cy="22295"/>
            </a:xfrm>
            <a:custGeom>
              <a:avLst/>
              <a:gdLst/>
              <a:ahLst/>
              <a:cxnLst/>
              <a:rect l="0" t="0" r="0" b="0"/>
              <a:pathLst>
                <a:path w="35675" h="22295">
                  <a:moveTo>
                    <a:pt x="8510" y="1048"/>
                  </a:moveTo>
                  <a:lnTo>
                    <a:pt x="31474" y="9497"/>
                  </a:lnTo>
                  <a:cubicBezTo>
                    <a:pt x="34333" y="10551"/>
                    <a:pt x="35675" y="14032"/>
                    <a:pt x="34469" y="17262"/>
                  </a:cubicBezTo>
                  <a:cubicBezTo>
                    <a:pt x="33282" y="20520"/>
                    <a:pt x="30006" y="22295"/>
                    <a:pt x="27151" y="21234"/>
                  </a:cubicBezTo>
                  <a:lnTo>
                    <a:pt x="4190" y="12798"/>
                  </a:lnTo>
                  <a:cubicBezTo>
                    <a:pt x="1335" y="11743"/>
                    <a:pt x="0" y="8269"/>
                    <a:pt x="1188" y="5018"/>
                  </a:cubicBezTo>
                  <a:cubicBezTo>
                    <a:pt x="2386" y="1782"/>
                    <a:pt x="5666" y="0"/>
                    <a:pt x="8510" y="1048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5" name="Shape 25">
              <a:extLst>
                <a:ext uri="{FF2B5EF4-FFF2-40B4-BE49-F238E27FC236}">
                  <a16:creationId xmlns:a16="http://schemas.microsoft.com/office/drawing/2014/main" id="{DDC067D9-F0CB-4691-8A8F-9DCFDCF7AAAA}"/>
                </a:ext>
              </a:extLst>
            </p:cNvPr>
            <p:cNvSpPr/>
            <p:nvPr/>
          </p:nvSpPr>
          <p:spPr>
            <a:xfrm>
              <a:off x="1116493" y="725632"/>
              <a:ext cx="40206" cy="29041"/>
            </a:xfrm>
            <a:custGeom>
              <a:avLst/>
              <a:gdLst/>
              <a:ahLst/>
              <a:cxnLst/>
              <a:rect l="0" t="0" r="0" b="0"/>
              <a:pathLst>
                <a:path w="40206" h="29041">
                  <a:moveTo>
                    <a:pt x="12146" y="1116"/>
                  </a:moveTo>
                  <a:lnTo>
                    <a:pt x="35028" y="9532"/>
                  </a:lnTo>
                  <a:cubicBezTo>
                    <a:pt x="38055" y="10645"/>
                    <a:pt x="40206" y="15850"/>
                    <a:pt x="38340" y="20897"/>
                  </a:cubicBezTo>
                  <a:cubicBezTo>
                    <a:pt x="36483" y="25944"/>
                    <a:pt x="31652" y="29041"/>
                    <a:pt x="28627" y="27922"/>
                  </a:cubicBezTo>
                  <a:lnTo>
                    <a:pt x="5364" y="19375"/>
                  </a:lnTo>
                  <a:cubicBezTo>
                    <a:pt x="2341" y="18259"/>
                    <a:pt x="0" y="13043"/>
                    <a:pt x="1862" y="7996"/>
                  </a:cubicBezTo>
                  <a:cubicBezTo>
                    <a:pt x="3708" y="2941"/>
                    <a:pt x="9122" y="0"/>
                    <a:pt x="12146" y="1116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6" name="Shape 26">
              <a:extLst>
                <a:ext uri="{FF2B5EF4-FFF2-40B4-BE49-F238E27FC236}">
                  <a16:creationId xmlns:a16="http://schemas.microsoft.com/office/drawing/2014/main" id="{74E719DA-3112-4114-A618-7C50E47F8558}"/>
                </a:ext>
              </a:extLst>
            </p:cNvPr>
            <p:cNvSpPr/>
            <p:nvPr/>
          </p:nvSpPr>
          <p:spPr>
            <a:xfrm>
              <a:off x="1317680" y="441750"/>
              <a:ext cx="52549" cy="36558"/>
            </a:xfrm>
            <a:custGeom>
              <a:avLst/>
              <a:gdLst/>
              <a:ahLst/>
              <a:cxnLst/>
              <a:rect l="0" t="0" r="0" b="0"/>
              <a:pathLst>
                <a:path w="52549" h="36558">
                  <a:moveTo>
                    <a:pt x="9021" y="0"/>
                  </a:moveTo>
                  <a:lnTo>
                    <a:pt x="10930" y="2315"/>
                  </a:lnTo>
                  <a:cubicBezTo>
                    <a:pt x="10930" y="2315"/>
                    <a:pt x="7463" y="12827"/>
                    <a:pt x="9309" y="15851"/>
                  </a:cubicBezTo>
                  <a:cubicBezTo>
                    <a:pt x="11613" y="19620"/>
                    <a:pt x="12916" y="20944"/>
                    <a:pt x="17633" y="22244"/>
                  </a:cubicBezTo>
                  <a:cubicBezTo>
                    <a:pt x="24667" y="24171"/>
                    <a:pt x="24487" y="20656"/>
                    <a:pt x="33984" y="23047"/>
                  </a:cubicBezTo>
                  <a:cubicBezTo>
                    <a:pt x="43549" y="25452"/>
                    <a:pt x="52549" y="32534"/>
                    <a:pt x="52549" y="32534"/>
                  </a:cubicBezTo>
                  <a:cubicBezTo>
                    <a:pt x="52549" y="32534"/>
                    <a:pt x="52231" y="33332"/>
                    <a:pt x="50989" y="34113"/>
                  </a:cubicBezTo>
                  <a:cubicBezTo>
                    <a:pt x="47123" y="36558"/>
                    <a:pt x="44437" y="36119"/>
                    <a:pt x="44437" y="36119"/>
                  </a:cubicBezTo>
                  <a:cubicBezTo>
                    <a:pt x="44437" y="36119"/>
                    <a:pt x="43152" y="30950"/>
                    <a:pt x="31873" y="27277"/>
                  </a:cubicBezTo>
                  <a:cubicBezTo>
                    <a:pt x="26071" y="25401"/>
                    <a:pt x="21355" y="26801"/>
                    <a:pt x="17348" y="26025"/>
                  </a:cubicBezTo>
                  <a:cubicBezTo>
                    <a:pt x="10314" y="24657"/>
                    <a:pt x="6908" y="19779"/>
                    <a:pt x="5345" y="16459"/>
                  </a:cubicBezTo>
                  <a:cubicBezTo>
                    <a:pt x="3715" y="12992"/>
                    <a:pt x="0" y="3225"/>
                    <a:pt x="0" y="3225"/>
                  </a:cubicBezTo>
                  <a:lnTo>
                    <a:pt x="1198" y="357"/>
                  </a:lnTo>
                  <a:lnTo>
                    <a:pt x="6231" y="12064"/>
                  </a:lnTo>
                  <a:lnTo>
                    <a:pt x="6623" y="9965"/>
                  </a:lnTo>
                  <a:lnTo>
                    <a:pt x="902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7" name="Shape 27">
              <a:extLst>
                <a:ext uri="{FF2B5EF4-FFF2-40B4-BE49-F238E27FC236}">
                  <a16:creationId xmlns:a16="http://schemas.microsoft.com/office/drawing/2014/main" id="{5BB4CFAD-B864-4E42-9408-72C105D166F6}"/>
                </a:ext>
              </a:extLst>
            </p:cNvPr>
            <p:cNvSpPr/>
            <p:nvPr/>
          </p:nvSpPr>
          <p:spPr>
            <a:xfrm>
              <a:off x="1348731" y="648090"/>
              <a:ext cx="18846" cy="59360"/>
            </a:xfrm>
            <a:custGeom>
              <a:avLst/>
              <a:gdLst/>
              <a:ahLst/>
              <a:cxnLst/>
              <a:rect l="0" t="0" r="0" b="0"/>
              <a:pathLst>
                <a:path w="18846" h="59360">
                  <a:moveTo>
                    <a:pt x="18846" y="0"/>
                  </a:moveTo>
                  <a:lnTo>
                    <a:pt x="18846" y="59360"/>
                  </a:lnTo>
                  <a:lnTo>
                    <a:pt x="9107" y="49865"/>
                  </a:lnTo>
                  <a:cubicBezTo>
                    <a:pt x="2737" y="41066"/>
                    <a:pt x="0" y="30873"/>
                    <a:pt x="2053" y="21832"/>
                  </a:cubicBezTo>
                  <a:cubicBezTo>
                    <a:pt x="3467" y="14723"/>
                    <a:pt x="6826" y="8633"/>
                    <a:pt x="11443" y="3994"/>
                  </a:cubicBezTo>
                  <a:lnTo>
                    <a:pt x="18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8" name="Shape 28">
              <a:extLst>
                <a:ext uri="{FF2B5EF4-FFF2-40B4-BE49-F238E27FC236}">
                  <a16:creationId xmlns:a16="http://schemas.microsoft.com/office/drawing/2014/main" id="{29744F34-207D-4687-B531-50269D845579}"/>
                </a:ext>
              </a:extLst>
            </p:cNvPr>
            <p:cNvSpPr/>
            <p:nvPr/>
          </p:nvSpPr>
          <p:spPr>
            <a:xfrm>
              <a:off x="1339078" y="521374"/>
              <a:ext cx="28499" cy="79753"/>
            </a:xfrm>
            <a:custGeom>
              <a:avLst/>
              <a:gdLst/>
              <a:ahLst/>
              <a:cxnLst/>
              <a:rect l="0" t="0" r="0" b="0"/>
              <a:pathLst>
                <a:path w="28499" h="79753">
                  <a:moveTo>
                    <a:pt x="28499" y="0"/>
                  </a:moveTo>
                  <a:lnTo>
                    <a:pt x="28499" y="79753"/>
                  </a:lnTo>
                  <a:lnTo>
                    <a:pt x="24167" y="77670"/>
                  </a:lnTo>
                  <a:cubicBezTo>
                    <a:pt x="4335" y="64988"/>
                    <a:pt x="0" y="42502"/>
                    <a:pt x="2199" y="32044"/>
                  </a:cubicBezTo>
                  <a:cubicBezTo>
                    <a:pt x="4201" y="22461"/>
                    <a:pt x="6897" y="14321"/>
                    <a:pt x="14964" y="7237"/>
                  </a:cubicBezTo>
                  <a:lnTo>
                    <a:pt x="2849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9" name="Shape 29">
              <a:extLst>
                <a:ext uri="{FF2B5EF4-FFF2-40B4-BE49-F238E27FC236}">
                  <a16:creationId xmlns:a16="http://schemas.microsoft.com/office/drawing/2014/main" id="{73F0CD1C-D2E2-4C47-9935-51444691D525}"/>
                </a:ext>
              </a:extLst>
            </p:cNvPr>
            <p:cNvSpPr/>
            <p:nvPr/>
          </p:nvSpPr>
          <p:spPr>
            <a:xfrm>
              <a:off x="1340478" y="472955"/>
              <a:ext cx="27100" cy="15376"/>
            </a:xfrm>
            <a:custGeom>
              <a:avLst/>
              <a:gdLst/>
              <a:ahLst/>
              <a:cxnLst/>
              <a:rect l="0" t="0" r="0" b="0"/>
              <a:pathLst>
                <a:path w="27100" h="15376">
                  <a:moveTo>
                    <a:pt x="6253" y="1076"/>
                  </a:moveTo>
                  <a:cubicBezTo>
                    <a:pt x="10544" y="2585"/>
                    <a:pt x="17557" y="7405"/>
                    <a:pt x="23990" y="7287"/>
                  </a:cubicBezTo>
                  <a:lnTo>
                    <a:pt x="27100" y="6234"/>
                  </a:lnTo>
                  <a:lnTo>
                    <a:pt x="27100" y="15376"/>
                  </a:lnTo>
                  <a:lnTo>
                    <a:pt x="23239" y="14477"/>
                  </a:lnTo>
                  <a:cubicBezTo>
                    <a:pt x="20245" y="13655"/>
                    <a:pt x="18270" y="13019"/>
                    <a:pt x="18133" y="12978"/>
                  </a:cubicBezTo>
                  <a:cubicBezTo>
                    <a:pt x="15372" y="11962"/>
                    <a:pt x="8961" y="8805"/>
                    <a:pt x="6200" y="7289"/>
                  </a:cubicBezTo>
                  <a:cubicBezTo>
                    <a:pt x="1242" y="4550"/>
                    <a:pt x="0" y="2908"/>
                    <a:pt x="0" y="2908"/>
                  </a:cubicBezTo>
                  <a:cubicBezTo>
                    <a:pt x="0" y="2908"/>
                    <a:pt x="3194" y="0"/>
                    <a:pt x="6253" y="1076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0" name="Shape 30">
              <a:extLst>
                <a:ext uri="{FF2B5EF4-FFF2-40B4-BE49-F238E27FC236}">
                  <a16:creationId xmlns:a16="http://schemas.microsoft.com/office/drawing/2014/main" id="{2C67B7B0-3DED-4F96-B0E9-715858BC599B}"/>
                </a:ext>
              </a:extLst>
            </p:cNvPr>
            <p:cNvSpPr/>
            <p:nvPr/>
          </p:nvSpPr>
          <p:spPr>
            <a:xfrm>
              <a:off x="1334444" y="437776"/>
              <a:ext cx="33134" cy="27861"/>
            </a:xfrm>
            <a:custGeom>
              <a:avLst/>
              <a:gdLst/>
              <a:ahLst/>
              <a:cxnLst/>
              <a:rect l="0" t="0" r="0" b="0"/>
              <a:pathLst>
                <a:path w="33134" h="27861">
                  <a:moveTo>
                    <a:pt x="10313" y="141"/>
                  </a:moveTo>
                  <a:cubicBezTo>
                    <a:pt x="12733" y="282"/>
                    <a:pt x="15043" y="786"/>
                    <a:pt x="16600" y="760"/>
                  </a:cubicBezTo>
                  <a:lnTo>
                    <a:pt x="33134" y="2210"/>
                  </a:lnTo>
                  <a:lnTo>
                    <a:pt x="33134" y="8139"/>
                  </a:lnTo>
                  <a:lnTo>
                    <a:pt x="26784" y="7424"/>
                  </a:lnTo>
                  <a:cubicBezTo>
                    <a:pt x="25971" y="7207"/>
                    <a:pt x="23642" y="6570"/>
                    <a:pt x="23368" y="6513"/>
                  </a:cubicBezTo>
                  <a:cubicBezTo>
                    <a:pt x="22824" y="7653"/>
                    <a:pt x="23635" y="8942"/>
                    <a:pt x="25597" y="9865"/>
                  </a:cubicBezTo>
                  <a:cubicBezTo>
                    <a:pt x="25387" y="11484"/>
                    <a:pt x="25186" y="13334"/>
                    <a:pt x="25891" y="15055"/>
                  </a:cubicBezTo>
                  <a:cubicBezTo>
                    <a:pt x="27159" y="18129"/>
                    <a:pt x="31191" y="19228"/>
                    <a:pt x="32994" y="19073"/>
                  </a:cubicBezTo>
                  <a:lnTo>
                    <a:pt x="33134" y="18983"/>
                  </a:lnTo>
                  <a:lnTo>
                    <a:pt x="33134" y="27861"/>
                  </a:lnTo>
                  <a:lnTo>
                    <a:pt x="29787" y="26189"/>
                  </a:lnTo>
                  <a:cubicBezTo>
                    <a:pt x="26505" y="24465"/>
                    <a:pt x="23012" y="22403"/>
                    <a:pt x="21327" y="20570"/>
                  </a:cubicBezTo>
                  <a:cubicBezTo>
                    <a:pt x="18325" y="17323"/>
                    <a:pt x="7233" y="11379"/>
                    <a:pt x="7042" y="20329"/>
                  </a:cubicBezTo>
                  <a:cubicBezTo>
                    <a:pt x="7042" y="20713"/>
                    <a:pt x="2362" y="16559"/>
                    <a:pt x="1328" y="13198"/>
                  </a:cubicBezTo>
                  <a:cubicBezTo>
                    <a:pt x="0" y="8809"/>
                    <a:pt x="1285" y="3244"/>
                    <a:pt x="3367" y="1706"/>
                  </a:cubicBezTo>
                  <a:cubicBezTo>
                    <a:pt x="5363" y="223"/>
                    <a:pt x="7893" y="0"/>
                    <a:pt x="10313" y="141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1" name="Shape 31">
              <a:extLst>
                <a:ext uri="{FF2B5EF4-FFF2-40B4-BE49-F238E27FC236}">
                  <a16:creationId xmlns:a16="http://schemas.microsoft.com/office/drawing/2014/main" id="{6A31A9FC-A9CA-4945-B6A8-E9A12AA08CD6}"/>
                </a:ext>
              </a:extLst>
            </p:cNvPr>
            <p:cNvSpPr/>
            <p:nvPr/>
          </p:nvSpPr>
          <p:spPr>
            <a:xfrm>
              <a:off x="1413370" y="727715"/>
              <a:ext cx="15199" cy="40147"/>
            </a:xfrm>
            <a:custGeom>
              <a:avLst/>
              <a:gdLst/>
              <a:ahLst/>
              <a:cxnLst/>
              <a:rect l="0" t="0" r="0" b="0"/>
              <a:pathLst>
                <a:path w="15199" h="40147">
                  <a:moveTo>
                    <a:pt x="0" y="0"/>
                  </a:moveTo>
                  <a:lnTo>
                    <a:pt x="15199" y="2647"/>
                  </a:lnTo>
                  <a:lnTo>
                    <a:pt x="15146" y="37469"/>
                  </a:lnTo>
                  <a:cubicBezTo>
                    <a:pt x="15146" y="37469"/>
                    <a:pt x="11795" y="40147"/>
                    <a:pt x="7888" y="40147"/>
                  </a:cubicBezTo>
                  <a:cubicBezTo>
                    <a:pt x="3540" y="40147"/>
                    <a:pt x="214" y="37469"/>
                    <a:pt x="214" y="37469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2" name="Shape 32">
              <a:extLst>
                <a:ext uri="{FF2B5EF4-FFF2-40B4-BE49-F238E27FC236}">
                  <a16:creationId xmlns:a16="http://schemas.microsoft.com/office/drawing/2014/main" id="{DDB5AD34-07C6-488C-8FD6-C6164E3A9B55}"/>
                </a:ext>
              </a:extLst>
            </p:cNvPr>
            <p:cNvSpPr/>
            <p:nvPr/>
          </p:nvSpPr>
          <p:spPr>
            <a:xfrm>
              <a:off x="1367577" y="642035"/>
              <a:ext cx="104375" cy="96779"/>
            </a:xfrm>
            <a:custGeom>
              <a:avLst/>
              <a:gdLst/>
              <a:ahLst/>
              <a:cxnLst/>
              <a:rect l="0" t="0" r="0" b="0"/>
              <a:pathLst>
                <a:path w="104375" h="96779">
                  <a:moveTo>
                    <a:pt x="9537" y="910"/>
                  </a:moveTo>
                  <a:cubicBezTo>
                    <a:pt x="13834" y="37"/>
                    <a:pt x="18386" y="0"/>
                    <a:pt x="22988" y="926"/>
                  </a:cubicBezTo>
                  <a:cubicBezTo>
                    <a:pt x="28045" y="1945"/>
                    <a:pt x="30303" y="2273"/>
                    <a:pt x="41150" y="6168"/>
                  </a:cubicBezTo>
                  <a:cubicBezTo>
                    <a:pt x="41211" y="15982"/>
                    <a:pt x="40865" y="23415"/>
                    <a:pt x="40919" y="33257"/>
                  </a:cubicBezTo>
                  <a:cubicBezTo>
                    <a:pt x="37532" y="32203"/>
                    <a:pt x="35468" y="31530"/>
                    <a:pt x="30705" y="30245"/>
                  </a:cubicBezTo>
                  <a:cubicBezTo>
                    <a:pt x="16514" y="26390"/>
                    <a:pt x="7993" y="28193"/>
                    <a:pt x="7431" y="38935"/>
                  </a:cubicBezTo>
                  <a:cubicBezTo>
                    <a:pt x="6921" y="49080"/>
                    <a:pt x="12205" y="52511"/>
                    <a:pt x="24956" y="57201"/>
                  </a:cubicBezTo>
                  <a:cubicBezTo>
                    <a:pt x="34212" y="60599"/>
                    <a:pt x="35983" y="60813"/>
                    <a:pt x="49030" y="64096"/>
                  </a:cubicBezTo>
                  <a:cubicBezTo>
                    <a:pt x="69316" y="69179"/>
                    <a:pt x="77905" y="71480"/>
                    <a:pt x="84630" y="74892"/>
                  </a:cubicBezTo>
                  <a:cubicBezTo>
                    <a:pt x="95602" y="80461"/>
                    <a:pt x="103192" y="86999"/>
                    <a:pt x="103631" y="90552"/>
                  </a:cubicBezTo>
                  <a:cubicBezTo>
                    <a:pt x="104375" y="96779"/>
                    <a:pt x="98926" y="95015"/>
                    <a:pt x="95419" y="93055"/>
                  </a:cubicBezTo>
                  <a:cubicBezTo>
                    <a:pt x="88917" y="89399"/>
                    <a:pt x="82626" y="87939"/>
                    <a:pt x="75061" y="86408"/>
                  </a:cubicBezTo>
                  <a:cubicBezTo>
                    <a:pt x="64981" y="84381"/>
                    <a:pt x="52914" y="82239"/>
                    <a:pt x="44433" y="80879"/>
                  </a:cubicBezTo>
                  <a:cubicBezTo>
                    <a:pt x="37373" y="79738"/>
                    <a:pt x="32909" y="79392"/>
                    <a:pt x="19118" y="75583"/>
                  </a:cubicBezTo>
                  <a:cubicBezTo>
                    <a:pt x="12877" y="73852"/>
                    <a:pt x="7255" y="71136"/>
                    <a:pt x="2398" y="67753"/>
                  </a:cubicBezTo>
                  <a:lnTo>
                    <a:pt x="0" y="65415"/>
                  </a:lnTo>
                  <a:lnTo>
                    <a:pt x="0" y="6055"/>
                  </a:lnTo>
                  <a:lnTo>
                    <a:pt x="9537" y="91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3" name="Shape 33">
              <a:extLst>
                <a:ext uri="{FF2B5EF4-FFF2-40B4-BE49-F238E27FC236}">
                  <a16:creationId xmlns:a16="http://schemas.microsoft.com/office/drawing/2014/main" id="{59132936-2A6B-4599-BA53-EB4936F7CBEF}"/>
                </a:ext>
              </a:extLst>
            </p:cNvPr>
            <p:cNvSpPr/>
            <p:nvPr/>
          </p:nvSpPr>
          <p:spPr>
            <a:xfrm>
              <a:off x="1412996" y="623619"/>
              <a:ext cx="16147" cy="80572"/>
            </a:xfrm>
            <a:custGeom>
              <a:avLst/>
              <a:gdLst/>
              <a:ahLst/>
              <a:cxnLst/>
              <a:rect l="0" t="0" r="0" b="0"/>
              <a:pathLst>
                <a:path w="16147" h="80572">
                  <a:moveTo>
                    <a:pt x="0" y="0"/>
                  </a:moveTo>
                  <a:lnTo>
                    <a:pt x="16147" y="5029"/>
                  </a:lnTo>
                  <a:lnTo>
                    <a:pt x="15564" y="80572"/>
                  </a:lnTo>
                  <a:lnTo>
                    <a:pt x="174" y="7696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4" name="Shape 34">
              <a:extLst>
                <a:ext uri="{FF2B5EF4-FFF2-40B4-BE49-F238E27FC236}">
                  <a16:creationId xmlns:a16="http://schemas.microsoft.com/office/drawing/2014/main" id="{A95D9723-F96D-44F3-BDF2-D8E552914676}"/>
                </a:ext>
              </a:extLst>
            </p:cNvPr>
            <p:cNvSpPr/>
            <p:nvPr/>
          </p:nvSpPr>
          <p:spPr>
            <a:xfrm>
              <a:off x="1367577" y="518883"/>
              <a:ext cx="130930" cy="172898"/>
            </a:xfrm>
            <a:custGeom>
              <a:avLst/>
              <a:gdLst/>
              <a:ahLst/>
              <a:cxnLst/>
              <a:rect l="0" t="0" r="0" b="0"/>
              <a:pathLst>
                <a:path w="130930" h="172898">
                  <a:moveTo>
                    <a:pt x="16263" y="321"/>
                  </a:moveTo>
                  <a:cubicBezTo>
                    <a:pt x="29583" y="1188"/>
                    <a:pt x="38493" y="6433"/>
                    <a:pt x="40048" y="6981"/>
                  </a:cubicBezTo>
                  <a:lnTo>
                    <a:pt x="40048" y="38300"/>
                  </a:lnTo>
                  <a:cubicBezTo>
                    <a:pt x="36667" y="36652"/>
                    <a:pt x="36037" y="35388"/>
                    <a:pt x="29543" y="32814"/>
                  </a:cubicBezTo>
                  <a:cubicBezTo>
                    <a:pt x="17656" y="28105"/>
                    <a:pt x="8638" y="28095"/>
                    <a:pt x="5510" y="39128"/>
                  </a:cubicBezTo>
                  <a:cubicBezTo>
                    <a:pt x="2298" y="50393"/>
                    <a:pt x="13940" y="55901"/>
                    <a:pt x="20219" y="59037"/>
                  </a:cubicBezTo>
                  <a:cubicBezTo>
                    <a:pt x="27880" y="62903"/>
                    <a:pt x="37726" y="66003"/>
                    <a:pt x="50495" y="69865"/>
                  </a:cubicBezTo>
                  <a:cubicBezTo>
                    <a:pt x="73521" y="76842"/>
                    <a:pt x="74698" y="75859"/>
                    <a:pt x="88579" y="80755"/>
                  </a:cubicBezTo>
                  <a:cubicBezTo>
                    <a:pt x="98259" y="84157"/>
                    <a:pt x="114088" y="90292"/>
                    <a:pt x="121955" y="101293"/>
                  </a:cubicBezTo>
                  <a:cubicBezTo>
                    <a:pt x="129547" y="111956"/>
                    <a:pt x="130930" y="125701"/>
                    <a:pt x="129162" y="136141"/>
                  </a:cubicBezTo>
                  <a:cubicBezTo>
                    <a:pt x="125717" y="156675"/>
                    <a:pt x="105315" y="172898"/>
                    <a:pt x="80558" y="168620"/>
                  </a:cubicBezTo>
                  <a:cubicBezTo>
                    <a:pt x="71141" y="166989"/>
                    <a:pt x="67907" y="165898"/>
                    <a:pt x="66086" y="165121"/>
                  </a:cubicBezTo>
                  <a:cubicBezTo>
                    <a:pt x="66147" y="155530"/>
                    <a:pt x="66082" y="146125"/>
                    <a:pt x="66147" y="136400"/>
                  </a:cubicBezTo>
                  <a:cubicBezTo>
                    <a:pt x="73175" y="138924"/>
                    <a:pt x="71936" y="138315"/>
                    <a:pt x="76044" y="139640"/>
                  </a:cubicBezTo>
                  <a:cubicBezTo>
                    <a:pt x="82131" y="141624"/>
                    <a:pt x="99142" y="147719"/>
                    <a:pt x="100730" y="129470"/>
                  </a:cubicBezTo>
                  <a:cubicBezTo>
                    <a:pt x="101687" y="118364"/>
                    <a:pt x="91578" y="112845"/>
                    <a:pt x="79259" y="108986"/>
                  </a:cubicBezTo>
                  <a:cubicBezTo>
                    <a:pt x="69675" y="106026"/>
                    <a:pt x="72001" y="107751"/>
                    <a:pt x="50967" y="101221"/>
                  </a:cubicBezTo>
                  <a:cubicBezTo>
                    <a:pt x="36919" y="96865"/>
                    <a:pt x="27153" y="94195"/>
                    <a:pt x="18869" y="91316"/>
                  </a:cubicBezTo>
                  <a:lnTo>
                    <a:pt x="0" y="82244"/>
                  </a:lnTo>
                  <a:lnTo>
                    <a:pt x="0" y="2491"/>
                  </a:lnTo>
                  <a:lnTo>
                    <a:pt x="1072" y="1918"/>
                  </a:lnTo>
                  <a:cubicBezTo>
                    <a:pt x="6248" y="441"/>
                    <a:pt x="11521" y="0"/>
                    <a:pt x="16263" y="321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5" name="Shape 35">
              <a:extLst>
                <a:ext uri="{FF2B5EF4-FFF2-40B4-BE49-F238E27FC236}">
                  <a16:creationId xmlns:a16="http://schemas.microsoft.com/office/drawing/2014/main" id="{AFA9382A-018B-44CC-8A48-5DFE88B7B0C2}"/>
                </a:ext>
              </a:extLst>
            </p:cNvPr>
            <p:cNvSpPr/>
            <p:nvPr/>
          </p:nvSpPr>
          <p:spPr>
            <a:xfrm>
              <a:off x="1412269" y="498256"/>
              <a:ext cx="17517" cy="88811"/>
            </a:xfrm>
            <a:custGeom>
              <a:avLst/>
              <a:gdLst/>
              <a:ahLst/>
              <a:cxnLst/>
              <a:rect l="0" t="0" r="0" b="0"/>
              <a:pathLst>
                <a:path w="17517" h="88811">
                  <a:moveTo>
                    <a:pt x="0" y="0"/>
                  </a:moveTo>
                  <a:lnTo>
                    <a:pt x="17517" y="5331"/>
                  </a:lnTo>
                  <a:lnTo>
                    <a:pt x="16977" y="88811"/>
                  </a:lnTo>
                  <a:lnTo>
                    <a:pt x="471" y="8402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6" name="Shape 36">
              <a:extLst>
                <a:ext uri="{FF2B5EF4-FFF2-40B4-BE49-F238E27FC236}">
                  <a16:creationId xmlns:a16="http://schemas.microsoft.com/office/drawing/2014/main" id="{C0BF11BE-2BDA-4F83-8316-B73109E0540E}"/>
                </a:ext>
              </a:extLst>
            </p:cNvPr>
            <p:cNvSpPr/>
            <p:nvPr/>
          </p:nvSpPr>
          <p:spPr>
            <a:xfrm>
              <a:off x="1367577" y="439986"/>
              <a:ext cx="136520" cy="133308"/>
            </a:xfrm>
            <a:custGeom>
              <a:avLst/>
              <a:gdLst/>
              <a:ahLst/>
              <a:cxnLst/>
              <a:rect l="0" t="0" r="0" b="0"/>
              <a:pathLst>
                <a:path w="136520" h="133308">
                  <a:moveTo>
                    <a:pt x="0" y="0"/>
                  </a:moveTo>
                  <a:lnTo>
                    <a:pt x="1782" y="156"/>
                  </a:lnTo>
                  <a:cubicBezTo>
                    <a:pt x="6643" y="1076"/>
                    <a:pt x="10085" y="2136"/>
                    <a:pt x="11583" y="2606"/>
                  </a:cubicBezTo>
                  <a:cubicBezTo>
                    <a:pt x="20680" y="5461"/>
                    <a:pt x="30252" y="8996"/>
                    <a:pt x="34539" y="13024"/>
                  </a:cubicBezTo>
                  <a:cubicBezTo>
                    <a:pt x="36209" y="14608"/>
                    <a:pt x="38607" y="17611"/>
                    <a:pt x="45956" y="19508"/>
                  </a:cubicBezTo>
                  <a:cubicBezTo>
                    <a:pt x="47989" y="20038"/>
                    <a:pt x="101957" y="35263"/>
                    <a:pt x="118358" y="49183"/>
                  </a:cubicBezTo>
                  <a:cubicBezTo>
                    <a:pt x="129922" y="58950"/>
                    <a:pt x="136520" y="74653"/>
                    <a:pt x="133393" y="92124"/>
                  </a:cubicBezTo>
                  <a:cubicBezTo>
                    <a:pt x="128921" y="113497"/>
                    <a:pt x="111759" y="133308"/>
                    <a:pt x="77509" y="127187"/>
                  </a:cubicBezTo>
                  <a:cubicBezTo>
                    <a:pt x="73401" y="126461"/>
                    <a:pt x="68999" y="125683"/>
                    <a:pt x="66728" y="125241"/>
                  </a:cubicBezTo>
                  <a:lnTo>
                    <a:pt x="67152" y="92344"/>
                  </a:lnTo>
                  <a:cubicBezTo>
                    <a:pt x="70169" y="93636"/>
                    <a:pt x="72736" y="94330"/>
                    <a:pt x="74457" y="94799"/>
                  </a:cubicBezTo>
                  <a:cubicBezTo>
                    <a:pt x="86366" y="98139"/>
                    <a:pt x="98022" y="98686"/>
                    <a:pt x="100323" y="86051"/>
                  </a:cubicBezTo>
                  <a:cubicBezTo>
                    <a:pt x="102493" y="74272"/>
                    <a:pt x="90808" y="69609"/>
                    <a:pt x="72783" y="62442"/>
                  </a:cubicBezTo>
                  <a:cubicBezTo>
                    <a:pt x="65598" y="59595"/>
                    <a:pt x="54736" y="56041"/>
                    <a:pt x="48414" y="53863"/>
                  </a:cubicBezTo>
                  <a:cubicBezTo>
                    <a:pt x="36812" y="49881"/>
                    <a:pt x="30770" y="48614"/>
                    <a:pt x="28437" y="48751"/>
                  </a:cubicBezTo>
                  <a:cubicBezTo>
                    <a:pt x="24992" y="52281"/>
                    <a:pt x="15778" y="51620"/>
                    <a:pt x="7357" y="50057"/>
                  </a:cubicBezTo>
                  <a:lnTo>
                    <a:pt x="0" y="48345"/>
                  </a:lnTo>
                  <a:lnTo>
                    <a:pt x="0" y="39203"/>
                  </a:lnTo>
                  <a:lnTo>
                    <a:pt x="3007" y="38185"/>
                  </a:lnTo>
                  <a:cubicBezTo>
                    <a:pt x="5404" y="36363"/>
                    <a:pt x="7233" y="29451"/>
                    <a:pt x="3839" y="27569"/>
                  </a:cubicBezTo>
                  <a:lnTo>
                    <a:pt x="0" y="25651"/>
                  </a:lnTo>
                  <a:lnTo>
                    <a:pt x="0" y="16773"/>
                  </a:lnTo>
                  <a:lnTo>
                    <a:pt x="5683" y="13104"/>
                  </a:lnTo>
                  <a:cubicBezTo>
                    <a:pt x="5866" y="12845"/>
                    <a:pt x="8516" y="15419"/>
                    <a:pt x="9931" y="12564"/>
                  </a:cubicBezTo>
                  <a:cubicBezTo>
                    <a:pt x="9653" y="12258"/>
                    <a:pt x="6499" y="10749"/>
                    <a:pt x="6103" y="10058"/>
                  </a:cubicBezTo>
                  <a:cubicBezTo>
                    <a:pt x="5130" y="8370"/>
                    <a:pt x="2984" y="6910"/>
                    <a:pt x="598" y="5997"/>
                  </a:cubicBezTo>
                  <a:lnTo>
                    <a:pt x="0" y="592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7" name="Shape 37">
              <a:extLst>
                <a:ext uri="{FF2B5EF4-FFF2-40B4-BE49-F238E27FC236}">
                  <a16:creationId xmlns:a16="http://schemas.microsoft.com/office/drawing/2014/main" id="{88A211CB-D115-4269-A283-062973211E7C}"/>
                </a:ext>
              </a:extLst>
            </p:cNvPr>
            <p:cNvSpPr/>
            <p:nvPr/>
          </p:nvSpPr>
          <p:spPr>
            <a:xfrm>
              <a:off x="1402808" y="403201"/>
              <a:ext cx="36274" cy="56124"/>
            </a:xfrm>
            <a:custGeom>
              <a:avLst/>
              <a:gdLst/>
              <a:ahLst/>
              <a:cxnLst/>
              <a:rect l="0" t="0" r="0" b="0"/>
              <a:pathLst>
                <a:path w="36274" h="56124">
                  <a:moveTo>
                    <a:pt x="18105" y="97"/>
                  </a:moveTo>
                  <a:cubicBezTo>
                    <a:pt x="28560" y="195"/>
                    <a:pt x="36274" y="7214"/>
                    <a:pt x="36274" y="16008"/>
                  </a:cubicBezTo>
                  <a:cubicBezTo>
                    <a:pt x="36274" y="22072"/>
                    <a:pt x="32072" y="27335"/>
                    <a:pt x="27227" y="30035"/>
                  </a:cubicBezTo>
                  <a:lnTo>
                    <a:pt x="27134" y="56124"/>
                  </a:lnTo>
                  <a:lnTo>
                    <a:pt x="9295" y="51383"/>
                  </a:lnTo>
                  <a:lnTo>
                    <a:pt x="9242" y="30154"/>
                  </a:lnTo>
                  <a:cubicBezTo>
                    <a:pt x="4259" y="27504"/>
                    <a:pt x="0" y="22258"/>
                    <a:pt x="0" y="16089"/>
                  </a:cubicBezTo>
                  <a:cubicBezTo>
                    <a:pt x="0" y="7300"/>
                    <a:pt x="6834" y="0"/>
                    <a:pt x="18105" y="97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8" name="Shape 38">
              <a:extLst>
                <a:ext uri="{FF2B5EF4-FFF2-40B4-BE49-F238E27FC236}">
                  <a16:creationId xmlns:a16="http://schemas.microsoft.com/office/drawing/2014/main" id="{03E594B5-3D2F-473F-B2B3-7B3359A4E64E}"/>
                </a:ext>
              </a:extLst>
            </p:cNvPr>
            <p:cNvSpPr/>
            <p:nvPr/>
          </p:nvSpPr>
          <p:spPr>
            <a:xfrm>
              <a:off x="1364904" y="448104"/>
              <a:ext cx="5814" cy="6645"/>
            </a:xfrm>
            <a:custGeom>
              <a:avLst/>
              <a:gdLst/>
              <a:ahLst/>
              <a:cxnLst/>
              <a:rect l="0" t="0" r="0" b="0"/>
              <a:pathLst>
                <a:path w="5814" h="6645">
                  <a:moveTo>
                    <a:pt x="2484" y="645"/>
                  </a:moveTo>
                  <a:cubicBezTo>
                    <a:pt x="2458" y="0"/>
                    <a:pt x="4723" y="1106"/>
                    <a:pt x="4723" y="1106"/>
                  </a:cubicBezTo>
                  <a:lnTo>
                    <a:pt x="5814" y="1918"/>
                  </a:lnTo>
                  <a:cubicBezTo>
                    <a:pt x="5814" y="1918"/>
                    <a:pt x="4701" y="5335"/>
                    <a:pt x="1930" y="6418"/>
                  </a:cubicBezTo>
                  <a:cubicBezTo>
                    <a:pt x="1336" y="6645"/>
                    <a:pt x="0" y="6185"/>
                    <a:pt x="0" y="6185"/>
                  </a:cubicBezTo>
                  <a:cubicBezTo>
                    <a:pt x="0" y="6185"/>
                    <a:pt x="2646" y="4173"/>
                    <a:pt x="2484" y="645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9" name="Shape 39">
              <a:extLst>
                <a:ext uri="{FF2B5EF4-FFF2-40B4-BE49-F238E27FC236}">
                  <a16:creationId xmlns:a16="http://schemas.microsoft.com/office/drawing/2014/main" id="{12BD0109-2B19-4B75-9272-DBE242CCCAEE}"/>
                </a:ext>
              </a:extLst>
            </p:cNvPr>
            <p:cNvSpPr/>
            <p:nvPr/>
          </p:nvSpPr>
          <p:spPr>
            <a:xfrm>
              <a:off x="103553" y="962458"/>
              <a:ext cx="109959" cy="106023"/>
            </a:xfrm>
            <a:custGeom>
              <a:avLst/>
              <a:gdLst/>
              <a:ahLst/>
              <a:cxnLst/>
              <a:rect l="0" t="0" r="0" b="0"/>
              <a:pathLst>
                <a:path w="109959" h="106023">
                  <a:moveTo>
                    <a:pt x="3028" y="0"/>
                  </a:moveTo>
                  <a:cubicBezTo>
                    <a:pt x="10293" y="0"/>
                    <a:pt x="18947" y="418"/>
                    <a:pt x="23062" y="418"/>
                  </a:cubicBezTo>
                  <a:cubicBezTo>
                    <a:pt x="26360" y="418"/>
                    <a:pt x="35000" y="0"/>
                    <a:pt x="39947" y="0"/>
                  </a:cubicBezTo>
                  <a:cubicBezTo>
                    <a:pt x="42009" y="0"/>
                    <a:pt x="42970" y="274"/>
                    <a:pt x="42970" y="1246"/>
                  </a:cubicBezTo>
                  <a:cubicBezTo>
                    <a:pt x="42970" y="2203"/>
                    <a:pt x="42146" y="2480"/>
                    <a:pt x="40775" y="2480"/>
                  </a:cubicBezTo>
                  <a:cubicBezTo>
                    <a:pt x="39266" y="2480"/>
                    <a:pt x="38434" y="2621"/>
                    <a:pt x="36789" y="2894"/>
                  </a:cubicBezTo>
                  <a:cubicBezTo>
                    <a:pt x="33085" y="3579"/>
                    <a:pt x="31986" y="5917"/>
                    <a:pt x="31709" y="10743"/>
                  </a:cubicBezTo>
                  <a:cubicBezTo>
                    <a:pt x="31439" y="15146"/>
                    <a:pt x="31439" y="19000"/>
                    <a:pt x="31439" y="39927"/>
                  </a:cubicBezTo>
                  <a:lnTo>
                    <a:pt x="31439" y="59206"/>
                  </a:lnTo>
                  <a:cubicBezTo>
                    <a:pt x="31439" y="79175"/>
                    <a:pt x="35418" y="87570"/>
                    <a:pt x="42146" y="93078"/>
                  </a:cubicBezTo>
                  <a:cubicBezTo>
                    <a:pt x="48323" y="98175"/>
                    <a:pt x="54634" y="98723"/>
                    <a:pt x="59300" y="98723"/>
                  </a:cubicBezTo>
                  <a:cubicBezTo>
                    <a:pt x="65348" y="98723"/>
                    <a:pt x="72757" y="96796"/>
                    <a:pt x="78246" y="91288"/>
                  </a:cubicBezTo>
                  <a:cubicBezTo>
                    <a:pt x="85796" y="83718"/>
                    <a:pt x="86206" y="71327"/>
                    <a:pt x="86206" y="57142"/>
                  </a:cubicBezTo>
                  <a:lnTo>
                    <a:pt x="86206" y="39927"/>
                  </a:lnTo>
                  <a:cubicBezTo>
                    <a:pt x="86206" y="19000"/>
                    <a:pt x="86206" y="15146"/>
                    <a:pt x="85932" y="10743"/>
                  </a:cubicBezTo>
                  <a:cubicBezTo>
                    <a:pt x="85666" y="6059"/>
                    <a:pt x="84564" y="3856"/>
                    <a:pt x="80035" y="2894"/>
                  </a:cubicBezTo>
                  <a:cubicBezTo>
                    <a:pt x="78934" y="2621"/>
                    <a:pt x="76597" y="2480"/>
                    <a:pt x="75089" y="2480"/>
                  </a:cubicBezTo>
                  <a:cubicBezTo>
                    <a:pt x="73581" y="2480"/>
                    <a:pt x="72757" y="2203"/>
                    <a:pt x="72757" y="1246"/>
                  </a:cubicBezTo>
                  <a:cubicBezTo>
                    <a:pt x="72757" y="274"/>
                    <a:pt x="73717" y="0"/>
                    <a:pt x="75644" y="0"/>
                  </a:cubicBezTo>
                  <a:cubicBezTo>
                    <a:pt x="82639" y="0"/>
                    <a:pt x="91289" y="418"/>
                    <a:pt x="91426" y="418"/>
                  </a:cubicBezTo>
                  <a:cubicBezTo>
                    <a:pt x="93074" y="418"/>
                    <a:pt x="101722" y="0"/>
                    <a:pt x="107071" y="0"/>
                  </a:cubicBezTo>
                  <a:cubicBezTo>
                    <a:pt x="108994" y="0"/>
                    <a:pt x="109959" y="274"/>
                    <a:pt x="109959" y="1246"/>
                  </a:cubicBezTo>
                  <a:cubicBezTo>
                    <a:pt x="109959" y="2203"/>
                    <a:pt x="109135" y="2480"/>
                    <a:pt x="107485" y="2480"/>
                  </a:cubicBezTo>
                  <a:cubicBezTo>
                    <a:pt x="105978" y="2480"/>
                    <a:pt x="105150" y="2621"/>
                    <a:pt x="103507" y="2894"/>
                  </a:cubicBezTo>
                  <a:cubicBezTo>
                    <a:pt x="99799" y="3579"/>
                    <a:pt x="98706" y="5917"/>
                    <a:pt x="98428" y="10743"/>
                  </a:cubicBezTo>
                  <a:cubicBezTo>
                    <a:pt x="98151" y="15146"/>
                    <a:pt x="98151" y="19000"/>
                    <a:pt x="98151" y="39927"/>
                  </a:cubicBezTo>
                  <a:lnTo>
                    <a:pt x="98151" y="54662"/>
                  </a:lnTo>
                  <a:cubicBezTo>
                    <a:pt x="98151" y="69952"/>
                    <a:pt x="96643" y="86195"/>
                    <a:pt x="85111" y="96106"/>
                  </a:cubicBezTo>
                  <a:cubicBezTo>
                    <a:pt x="75367" y="104501"/>
                    <a:pt x="65477" y="106023"/>
                    <a:pt x="56561" y="106023"/>
                  </a:cubicBezTo>
                  <a:cubicBezTo>
                    <a:pt x="49289" y="106023"/>
                    <a:pt x="36101" y="105605"/>
                    <a:pt x="26079" y="96520"/>
                  </a:cubicBezTo>
                  <a:cubicBezTo>
                    <a:pt x="19080" y="90180"/>
                    <a:pt x="13864" y="79996"/>
                    <a:pt x="13864" y="60034"/>
                  </a:cubicBezTo>
                  <a:lnTo>
                    <a:pt x="13864" y="39927"/>
                  </a:lnTo>
                  <a:cubicBezTo>
                    <a:pt x="13864" y="19000"/>
                    <a:pt x="13864" y="15146"/>
                    <a:pt x="13594" y="10743"/>
                  </a:cubicBezTo>
                  <a:cubicBezTo>
                    <a:pt x="13317" y="6059"/>
                    <a:pt x="12223" y="3856"/>
                    <a:pt x="7690" y="2894"/>
                  </a:cubicBezTo>
                  <a:cubicBezTo>
                    <a:pt x="6593" y="2621"/>
                    <a:pt x="4252" y="2480"/>
                    <a:pt x="2333" y="2480"/>
                  </a:cubicBezTo>
                  <a:cubicBezTo>
                    <a:pt x="826" y="2480"/>
                    <a:pt x="0" y="2203"/>
                    <a:pt x="0" y="1246"/>
                  </a:cubicBezTo>
                  <a:cubicBezTo>
                    <a:pt x="0" y="274"/>
                    <a:pt x="965" y="0"/>
                    <a:pt x="3028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0" name="Shape 40">
              <a:extLst>
                <a:ext uri="{FF2B5EF4-FFF2-40B4-BE49-F238E27FC236}">
                  <a16:creationId xmlns:a16="http://schemas.microsoft.com/office/drawing/2014/main" id="{F1EF3E5E-F8A9-4829-A85A-4E042EDCD511}"/>
                </a:ext>
              </a:extLst>
            </p:cNvPr>
            <p:cNvSpPr/>
            <p:nvPr/>
          </p:nvSpPr>
          <p:spPr>
            <a:xfrm>
              <a:off x="231091" y="960120"/>
              <a:ext cx="115449" cy="108083"/>
            </a:xfrm>
            <a:custGeom>
              <a:avLst/>
              <a:gdLst/>
              <a:ahLst/>
              <a:cxnLst/>
              <a:rect l="0" t="0" r="0" b="0"/>
              <a:pathLst>
                <a:path w="115449" h="108083">
                  <a:moveTo>
                    <a:pt x="15650" y="0"/>
                  </a:moveTo>
                  <a:cubicBezTo>
                    <a:pt x="17162" y="0"/>
                    <a:pt x="18400" y="1785"/>
                    <a:pt x="20725" y="4263"/>
                  </a:cubicBezTo>
                  <a:cubicBezTo>
                    <a:pt x="22375" y="6055"/>
                    <a:pt x="43240" y="28501"/>
                    <a:pt x="63282" y="48461"/>
                  </a:cubicBezTo>
                  <a:cubicBezTo>
                    <a:pt x="72608" y="57831"/>
                    <a:pt x="91149" y="77653"/>
                    <a:pt x="93482" y="79859"/>
                  </a:cubicBezTo>
                  <a:lnTo>
                    <a:pt x="94169" y="79859"/>
                  </a:lnTo>
                  <a:lnTo>
                    <a:pt x="92794" y="18036"/>
                  </a:lnTo>
                  <a:cubicBezTo>
                    <a:pt x="92658" y="9634"/>
                    <a:pt x="91426" y="7017"/>
                    <a:pt x="88129" y="5642"/>
                  </a:cubicBezTo>
                  <a:cubicBezTo>
                    <a:pt x="86065" y="4817"/>
                    <a:pt x="82775" y="4817"/>
                    <a:pt x="80850" y="4817"/>
                  </a:cubicBezTo>
                  <a:cubicBezTo>
                    <a:pt x="79201" y="4817"/>
                    <a:pt x="78654" y="4399"/>
                    <a:pt x="78654" y="3579"/>
                  </a:cubicBezTo>
                  <a:cubicBezTo>
                    <a:pt x="78654" y="2470"/>
                    <a:pt x="80165" y="2340"/>
                    <a:pt x="82221" y="2340"/>
                  </a:cubicBezTo>
                  <a:cubicBezTo>
                    <a:pt x="89367" y="2340"/>
                    <a:pt x="95951" y="2755"/>
                    <a:pt x="98835" y="2755"/>
                  </a:cubicBezTo>
                  <a:cubicBezTo>
                    <a:pt x="100350" y="2755"/>
                    <a:pt x="105560" y="2340"/>
                    <a:pt x="112292" y="2340"/>
                  </a:cubicBezTo>
                  <a:cubicBezTo>
                    <a:pt x="114078" y="2340"/>
                    <a:pt x="115449" y="2470"/>
                    <a:pt x="115449" y="3579"/>
                  </a:cubicBezTo>
                  <a:cubicBezTo>
                    <a:pt x="115449" y="4399"/>
                    <a:pt x="114625" y="4817"/>
                    <a:pt x="112975" y="4817"/>
                  </a:cubicBezTo>
                  <a:cubicBezTo>
                    <a:pt x="111604" y="4817"/>
                    <a:pt x="110503" y="4817"/>
                    <a:pt x="108854" y="5224"/>
                  </a:cubicBezTo>
                  <a:cubicBezTo>
                    <a:pt x="105012" y="6334"/>
                    <a:pt x="103911" y="9224"/>
                    <a:pt x="103778" y="16935"/>
                  </a:cubicBezTo>
                  <a:lnTo>
                    <a:pt x="102269" y="103814"/>
                  </a:lnTo>
                  <a:cubicBezTo>
                    <a:pt x="102269" y="106845"/>
                    <a:pt x="101722" y="108083"/>
                    <a:pt x="100484" y="108083"/>
                  </a:cubicBezTo>
                  <a:cubicBezTo>
                    <a:pt x="98972" y="108083"/>
                    <a:pt x="97326" y="106571"/>
                    <a:pt x="95815" y="105052"/>
                  </a:cubicBezTo>
                  <a:cubicBezTo>
                    <a:pt x="87168" y="96790"/>
                    <a:pt x="69596" y="78750"/>
                    <a:pt x="55319" y="64574"/>
                  </a:cubicBezTo>
                  <a:cubicBezTo>
                    <a:pt x="40357" y="49705"/>
                    <a:pt x="25118" y="32486"/>
                    <a:pt x="22644" y="29876"/>
                  </a:cubicBezTo>
                  <a:lnTo>
                    <a:pt x="22238" y="29876"/>
                  </a:lnTo>
                  <a:lnTo>
                    <a:pt x="23746" y="87700"/>
                  </a:lnTo>
                  <a:cubicBezTo>
                    <a:pt x="24023" y="98443"/>
                    <a:pt x="25801" y="102028"/>
                    <a:pt x="28552" y="102989"/>
                  </a:cubicBezTo>
                  <a:cubicBezTo>
                    <a:pt x="30885" y="103814"/>
                    <a:pt x="33495" y="103947"/>
                    <a:pt x="35683" y="103947"/>
                  </a:cubicBezTo>
                  <a:cubicBezTo>
                    <a:pt x="37199" y="103947"/>
                    <a:pt x="38028" y="104220"/>
                    <a:pt x="38028" y="105052"/>
                  </a:cubicBezTo>
                  <a:cubicBezTo>
                    <a:pt x="38028" y="106158"/>
                    <a:pt x="36786" y="106427"/>
                    <a:pt x="34866" y="106427"/>
                  </a:cubicBezTo>
                  <a:cubicBezTo>
                    <a:pt x="25946" y="106427"/>
                    <a:pt x="20456" y="106013"/>
                    <a:pt x="17846" y="106013"/>
                  </a:cubicBezTo>
                  <a:cubicBezTo>
                    <a:pt x="16608" y="106013"/>
                    <a:pt x="10156" y="106427"/>
                    <a:pt x="3014" y="106427"/>
                  </a:cubicBezTo>
                  <a:cubicBezTo>
                    <a:pt x="1239" y="106427"/>
                    <a:pt x="0" y="106290"/>
                    <a:pt x="0" y="105052"/>
                  </a:cubicBezTo>
                  <a:cubicBezTo>
                    <a:pt x="0" y="104220"/>
                    <a:pt x="822" y="103947"/>
                    <a:pt x="2197" y="103947"/>
                  </a:cubicBezTo>
                  <a:cubicBezTo>
                    <a:pt x="3983" y="103947"/>
                    <a:pt x="6448" y="103814"/>
                    <a:pt x="8374" y="103260"/>
                  </a:cubicBezTo>
                  <a:cubicBezTo>
                    <a:pt x="11938" y="102157"/>
                    <a:pt x="12493" y="98166"/>
                    <a:pt x="12626" y="86185"/>
                  </a:cubicBezTo>
                  <a:lnTo>
                    <a:pt x="13865" y="4677"/>
                  </a:lnTo>
                  <a:cubicBezTo>
                    <a:pt x="13865" y="1922"/>
                    <a:pt x="14279" y="0"/>
                    <a:pt x="1565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1" name="Shape 41">
              <a:extLst>
                <a:ext uri="{FF2B5EF4-FFF2-40B4-BE49-F238E27FC236}">
                  <a16:creationId xmlns:a16="http://schemas.microsoft.com/office/drawing/2014/main" id="{EB922516-756E-4F77-AB93-3968924D4306}"/>
                </a:ext>
              </a:extLst>
            </p:cNvPr>
            <p:cNvSpPr/>
            <p:nvPr/>
          </p:nvSpPr>
          <p:spPr>
            <a:xfrm>
              <a:off x="371937" y="962458"/>
              <a:ext cx="44341" cy="104090"/>
            </a:xfrm>
            <a:custGeom>
              <a:avLst/>
              <a:gdLst/>
              <a:ahLst/>
              <a:cxnLst/>
              <a:rect l="0" t="0" r="0" b="0"/>
              <a:pathLst>
                <a:path w="44341" h="104090">
                  <a:moveTo>
                    <a:pt x="3301" y="0"/>
                  </a:moveTo>
                  <a:cubicBezTo>
                    <a:pt x="8510" y="0"/>
                    <a:pt x="17162" y="418"/>
                    <a:pt x="21147" y="418"/>
                  </a:cubicBezTo>
                  <a:cubicBezTo>
                    <a:pt x="24577" y="418"/>
                    <a:pt x="32673" y="0"/>
                    <a:pt x="37894" y="0"/>
                  </a:cubicBezTo>
                  <a:cubicBezTo>
                    <a:pt x="39680" y="0"/>
                    <a:pt x="40770" y="274"/>
                    <a:pt x="40770" y="1102"/>
                  </a:cubicBezTo>
                  <a:cubicBezTo>
                    <a:pt x="40770" y="2203"/>
                    <a:pt x="39949" y="2480"/>
                    <a:pt x="38577" y="2480"/>
                  </a:cubicBezTo>
                  <a:cubicBezTo>
                    <a:pt x="37210" y="2480"/>
                    <a:pt x="36109" y="2621"/>
                    <a:pt x="34459" y="2894"/>
                  </a:cubicBezTo>
                  <a:cubicBezTo>
                    <a:pt x="30754" y="3579"/>
                    <a:pt x="29657" y="5917"/>
                    <a:pt x="29383" y="10743"/>
                  </a:cubicBezTo>
                  <a:cubicBezTo>
                    <a:pt x="29099" y="15146"/>
                    <a:pt x="29099" y="19000"/>
                    <a:pt x="29099" y="39927"/>
                  </a:cubicBezTo>
                  <a:lnTo>
                    <a:pt x="29099" y="64167"/>
                  </a:lnTo>
                  <a:cubicBezTo>
                    <a:pt x="29099" y="77522"/>
                    <a:pt x="29099" y="88394"/>
                    <a:pt x="29657" y="94312"/>
                  </a:cubicBezTo>
                  <a:cubicBezTo>
                    <a:pt x="30067" y="98035"/>
                    <a:pt x="31025" y="100511"/>
                    <a:pt x="35143" y="101059"/>
                  </a:cubicBezTo>
                  <a:cubicBezTo>
                    <a:pt x="37066" y="101343"/>
                    <a:pt x="40090" y="101614"/>
                    <a:pt x="42141" y="101614"/>
                  </a:cubicBezTo>
                  <a:cubicBezTo>
                    <a:pt x="43654" y="101614"/>
                    <a:pt x="44341" y="102028"/>
                    <a:pt x="44341" y="102715"/>
                  </a:cubicBezTo>
                  <a:cubicBezTo>
                    <a:pt x="44341" y="103684"/>
                    <a:pt x="43247" y="104090"/>
                    <a:pt x="41739" y="104090"/>
                  </a:cubicBezTo>
                  <a:cubicBezTo>
                    <a:pt x="32673" y="104090"/>
                    <a:pt x="24023" y="103684"/>
                    <a:pt x="20319" y="103684"/>
                  </a:cubicBezTo>
                  <a:cubicBezTo>
                    <a:pt x="17162" y="103684"/>
                    <a:pt x="8510" y="104090"/>
                    <a:pt x="3020" y="104090"/>
                  </a:cubicBezTo>
                  <a:cubicBezTo>
                    <a:pt x="1238" y="104090"/>
                    <a:pt x="277" y="103684"/>
                    <a:pt x="277" y="102715"/>
                  </a:cubicBezTo>
                  <a:cubicBezTo>
                    <a:pt x="277" y="102028"/>
                    <a:pt x="832" y="101614"/>
                    <a:pt x="2474" y="101614"/>
                  </a:cubicBezTo>
                  <a:cubicBezTo>
                    <a:pt x="4536" y="101614"/>
                    <a:pt x="6177" y="101343"/>
                    <a:pt x="7415" y="101059"/>
                  </a:cubicBezTo>
                  <a:cubicBezTo>
                    <a:pt x="10159" y="100511"/>
                    <a:pt x="10984" y="98175"/>
                    <a:pt x="11398" y="94179"/>
                  </a:cubicBezTo>
                  <a:cubicBezTo>
                    <a:pt x="12085" y="88394"/>
                    <a:pt x="12085" y="77522"/>
                    <a:pt x="12085" y="64167"/>
                  </a:cubicBezTo>
                  <a:lnTo>
                    <a:pt x="12085" y="39927"/>
                  </a:lnTo>
                  <a:cubicBezTo>
                    <a:pt x="12085" y="19000"/>
                    <a:pt x="12085" y="15146"/>
                    <a:pt x="11808" y="10743"/>
                  </a:cubicBezTo>
                  <a:cubicBezTo>
                    <a:pt x="11538" y="6059"/>
                    <a:pt x="10159" y="3718"/>
                    <a:pt x="7139" y="3027"/>
                  </a:cubicBezTo>
                  <a:cubicBezTo>
                    <a:pt x="5631" y="2621"/>
                    <a:pt x="3846" y="2480"/>
                    <a:pt x="2203" y="2480"/>
                  </a:cubicBezTo>
                  <a:cubicBezTo>
                    <a:pt x="832" y="2480"/>
                    <a:pt x="0" y="2203"/>
                    <a:pt x="0" y="1102"/>
                  </a:cubicBezTo>
                  <a:cubicBezTo>
                    <a:pt x="0" y="274"/>
                    <a:pt x="1102" y="0"/>
                    <a:pt x="330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2" name="Shape 42">
              <a:extLst>
                <a:ext uri="{FF2B5EF4-FFF2-40B4-BE49-F238E27FC236}">
                  <a16:creationId xmlns:a16="http://schemas.microsoft.com/office/drawing/2014/main" id="{15F53C32-157E-4CD1-AB5B-79F19BFB48EC}"/>
                </a:ext>
              </a:extLst>
            </p:cNvPr>
            <p:cNvSpPr/>
            <p:nvPr/>
          </p:nvSpPr>
          <p:spPr>
            <a:xfrm>
              <a:off x="427949" y="962461"/>
              <a:ext cx="155668" cy="106014"/>
            </a:xfrm>
            <a:custGeom>
              <a:avLst/>
              <a:gdLst/>
              <a:ahLst/>
              <a:cxnLst/>
              <a:rect l="0" t="0" r="0" b="0"/>
              <a:pathLst>
                <a:path w="155668" h="106014">
                  <a:moveTo>
                    <a:pt x="3017" y="0"/>
                  </a:moveTo>
                  <a:cubicBezTo>
                    <a:pt x="10164" y="0"/>
                    <a:pt x="17713" y="411"/>
                    <a:pt x="18947" y="411"/>
                  </a:cubicBezTo>
                  <a:cubicBezTo>
                    <a:pt x="20179" y="411"/>
                    <a:pt x="26223" y="0"/>
                    <a:pt x="34186" y="0"/>
                  </a:cubicBezTo>
                  <a:cubicBezTo>
                    <a:pt x="36105" y="0"/>
                    <a:pt x="37062" y="411"/>
                    <a:pt x="37062" y="1239"/>
                  </a:cubicBezTo>
                  <a:cubicBezTo>
                    <a:pt x="37062" y="2341"/>
                    <a:pt x="35968" y="2477"/>
                    <a:pt x="34596" y="2477"/>
                  </a:cubicBezTo>
                  <a:cubicBezTo>
                    <a:pt x="33503" y="2477"/>
                    <a:pt x="32131" y="2477"/>
                    <a:pt x="31162" y="3032"/>
                  </a:cubicBezTo>
                  <a:cubicBezTo>
                    <a:pt x="29927" y="3579"/>
                    <a:pt x="29657" y="4539"/>
                    <a:pt x="29657" y="6055"/>
                  </a:cubicBezTo>
                  <a:cubicBezTo>
                    <a:pt x="29657" y="7849"/>
                    <a:pt x="31029" y="12529"/>
                    <a:pt x="32671" y="18728"/>
                  </a:cubicBezTo>
                  <a:cubicBezTo>
                    <a:pt x="35006" y="27813"/>
                    <a:pt x="47772" y="69528"/>
                    <a:pt x="50246" y="77242"/>
                  </a:cubicBezTo>
                  <a:lnTo>
                    <a:pt x="50656" y="77242"/>
                  </a:lnTo>
                  <a:lnTo>
                    <a:pt x="77288" y="5500"/>
                  </a:lnTo>
                  <a:cubicBezTo>
                    <a:pt x="78660" y="1653"/>
                    <a:pt x="79621" y="548"/>
                    <a:pt x="80720" y="548"/>
                  </a:cubicBezTo>
                  <a:cubicBezTo>
                    <a:pt x="82229" y="548"/>
                    <a:pt x="82912" y="2618"/>
                    <a:pt x="84698" y="7024"/>
                  </a:cubicBezTo>
                  <a:lnTo>
                    <a:pt x="113252" y="76274"/>
                  </a:lnTo>
                  <a:lnTo>
                    <a:pt x="113666" y="76274"/>
                  </a:lnTo>
                  <a:cubicBezTo>
                    <a:pt x="116140" y="67058"/>
                    <a:pt x="127117" y="30701"/>
                    <a:pt x="131923" y="14595"/>
                  </a:cubicBezTo>
                  <a:cubicBezTo>
                    <a:pt x="132884" y="11426"/>
                    <a:pt x="133294" y="8540"/>
                    <a:pt x="133294" y="6603"/>
                  </a:cubicBezTo>
                  <a:cubicBezTo>
                    <a:pt x="133294" y="4407"/>
                    <a:pt x="132056" y="2477"/>
                    <a:pt x="126707" y="2477"/>
                  </a:cubicBezTo>
                  <a:cubicBezTo>
                    <a:pt x="125335" y="2477"/>
                    <a:pt x="124374" y="2063"/>
                    <a:pt x="124374" y="1239"/>
                  </a:cubicBezTo>
                  <a:cubicBezTo>
                    <a:pt x="124374" y="278"/>
                    <a:pt x="125467" y="0"/>
                    <a:pt x="127527" y="0"/>
                  </a:cubicBezTo>
                  <a:cubicBezTo>
                    <a:pt x="134803" y="0"/>
                    <a:pt x="140566" y="411"/>
                    <a:pt x="141804" y="411"/>
                  </a:cubicBezTo>
                  <a:cubicBezTo>
                    <a:pt x="142766" y="411"/>
                    <a:pt x="148674" y="0"/>
                    <a:pt x="153195" y="0"/>
                  </a:cubicBezTo>
                  <a:cubicBezTo>
                    <a:pt x="154710" y="0"/>
                    <a:pt x="155668" y="278"/>
                    <a:pt x="155668" y="1101"/>
                  </a:cubicBezTo>
                  <a:cubicBezTo>
                    <a:pt x="155668" y="2063"/>
                    <a:pt x="154984" y="2477"/>
                    <a:pt x="153749" y="2477"/>
                  </a:cubicBezTo>
                  <a:cubicBezTo>
                    <a:pt x="152377" y="2477"/>
                    <a:pt x="150456" y="2618"/>
                    <a:pt x="148943" y="3165"/>
                  </a:cubicBezTo>
                  <a:cubicBezTo>
                    <a:pt x="145649" y="4407"/>
                    <a:pt x="144137" y="9912"/>
                    <a:pt x="141251" y="17759"/>
                  </a:cubicBezTo>
                  <a:cubicBezTo>
                    <a:pt x="134939" y="35111"/>
                    <a:pt x="120528" y="78898"/>
                    <a:pt x="113800" y="99548"/>
                  </a:cubicBezTo>
                  <a:cubicBezTo>
                    <a:pt x="112295" y="104368"/>
                    <a:pt x="111608" y="106014"/>
                    <a:pt x="109826" y="106014"/>
                  </a:cubicBezTo>
                  <a:cubicBezTo>
                    <a:pt x="108450" y="106014"/>
                    <a:pt x="107622" y="104368"/>
                    <a:pt x="105567" y="99274"/>
                  </a:cubicBezTo>
                  <a:lnTo>
                    <a:pt x="77012" y="30295"/>
                  </a:lnTo>
                  <a:lnTo>
                    <a:pt x="76735" y="30295"/>
                  </a:lnTo>
                  <a:cubicBezTo>
                    <a:pt x="74131" y="37310"/>
                    <a:pt x="55872" y="86054"/>
                    <a:pt x="49972" y="98720"/>
                  </a:cubicBezTo>
                  <a:cubicBezTo>
                    <a:pt x="47358" y="104368"/>
                    <a:pt x="46675" y="106014"/>
                    <a:pt x="45025" y="106014"/>
                  </a:cubicBezTo>
                  <a:cubicBezTo>
                    <a:pt x="43654" y="106014"/>
                    <a:pt x="43106" y="104504"/>
                    <a:pt x="41868" y="100923"/>
                  </a:cubicBezTo>
                  <a:lnTo>
                    <a:pt x="12770" y="13489"/>
                  </a:lnTo>
                  <a:cubicBezTo>
                    <a:pt x="11121" y="8395"/>
                    <a:pt x="9613" y="5094"/>
                    <a:pt x="7690" y="3715"/>
                  </a:cubicBezTo>
                  <a:cubicBezTo>
                    <a:pt x="6181" y="2753"/>
                    <a:pt x="3435" y="2477"/>
                    <a:pt x="2200" y="2477"/>
                  </a:cubicBezTo>
                  <a:cubicBezTo>
                    <a:pt x="828" y="2477"/>
                    <a:pt x="0" y="2341"/>
                    <a:pt x="0" y="1239"/>
                  </a:cubicBezTo>
                  <a:cubicBezTo>
                    <a:pt x="0" y="278"/>
                    <a:pt x="1099" y="0"/>
                    <a:pt x="3017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3" name="Shape 43">
              <a:extLst>
                <a:ext uri="{FF2B5EF4-FFF2-40B4-BE49-F238E27FC236}">
                  <a16:creationId xmlns:a16="http://schemas.microsoft.com/office/drawing/2014/main" id="{4C90BE47-B04C-4D47-8A45-F508E5BBA6D0}"/>
                </a:ext>
              </a:extLst>
            </p:cNvPr>
            <p:cNvSpPr/>
            <p:nvPr/>
          </p:nvSpPr>
          <p:spPr>
            <a:xfrm>
              <a:off x="594882" y="961356"/>
              <a:ext cx="69328" cy="105602"/>
            </a:xfrm>
            <a:custGeom>
              <a:avLst/>
              <a:gdLst/>
              <a:ahLst/>
              <a:cxnLst/>
              <a:rect l="0" t="0" r="0" b="0"/>
              <a:pathLst>
                <a:path w="69328" h="105602">
                  <a:moveTo>
                    <a:pt x="65207" y="0"/>
                  </a:moveTo>
                  <a:cubicBezTo>
                    <a:pt x="65890" y="0"/>
                    <a:pt x="66031" y="550"/>
                    <a:pt x="66031" y="1242"/>
                  </a:cubicBezTo>
                  <a:cubicBezTo>
                    <a:pt x="66031" y="2204"/>
                    <a:pt x="65344" y="3852"/>
                    <a:pt x="64936" y="10188"/>
                  </a:cubicBezTo>
                  <a:cubicBezTo>
                    <a:pt x="64797" y="11566"/>
                    <a:pt x="64522" y="17621"/>
                    <a:pt x="64245" y="19277"/>
                  </a:cubicBezTo>
                  <a:cubicBezTo>
                    <a:pt x="64112" y="19969"/>
                    <a:pt x="63835" y="20786"/>
                    <a:pt x="62874" y="20786"/>
                  </a:cubicBezTo>
                  <a:cubicBezTo>
                    <a:pt x="61916" y="20786"/>
                    <a:pt x="61639" y="20102"/>
                    <a:pt x="61639" y="18867"/>
                  </a:cubicBezTo>
                  <a:cubicBezTo>
                    <a:pt x="61639" y="17900"/>
                    <a:pt x="61502" y="15559"/>
                    <a:pt x="60815" y="13910"/>
                  </a:cubicBezTo>
                  <a:cubicBezTo>
                    <a:pt x="59854" y="11434"/>
                    <a:pt x="58482" y="9780"/>
                    <a:pt x="51620" y="8946"/>
                  </a:cubicBezTo>
                  <a:cubicBezTo>
                    <a:pt x="49284" y="8675"/>
                    <a:pt x="34873" y="8399"/>
                    <a:pt x="32126" y="8399"/>
                  </a:cubicBezTo>
                  <a:cubicBezTo>
                    <a:pt x="31446" y="8399"/>
                    <a:pt x="31168" y="8820"/>
                    <a:pt x="31168" y="9780"/>
                  </a:cubicBezTo>
                  <a:lnTo>
                    <a:pt x="31168" y="44607"/>
                  </a:lnTo>
                  <a:cubicBezTo>
                    <a:pt x="31168" y="45576"/>
                    <a:pt x="31302" y="46131"/>
                    <a:pt x="32126" y="46131"/>
                  </a:cubicBezTo>
                  <a:cubicBezTo>
                    <a:pt x="35147" y="46131"/>
                    <a:pt x="50932" y="46131"/>
                    <a:pt x="54089" y="45853"/>
                  </a:cubicBezTo>
                  <a:cubicBezTo>
                    <a:pt x="57387" y="45576"/>
                    <a:pt x="59446" y="45165"/>
                    <a:pt x="60686" y="43790"/>
                  </a:cubicBezTo>
                  <a:cubicBezTo>
                    <a:pt x="61639" y="42685"/>
                    <a:pt x="62187" y="41997"/>
                    <a:pt x="62874" y="41997"/>
                  </a:cubicBezTo>
                  <a:cubicBezTo>
                    <a:pt x="63425" y="41997"/>
                    <a:pt x="63835" y="42274"/>
                    <a:pt x="63835" y="43099"/>
                  </a:cubicBezTo>
                  <a:cubicBezTo>
                    <a:pt x="63835" y="43923"/>
                    <a:pt x="63288" y="46131"/>
                    <a:pt x="62733" y="53147"/>
                  </a:cubicBezTo>
                  <a:cubicBezTo>
                    <a:pt x="62603" y="55897"/>
                    <a:pt x="62187" y="61413"/>
                    <a:pt x="62187" y="62374"/>
                  </a:cubicBezTo>
                  <a:cubicBezTo>
                    <a:pt x="62187" y="63474"/>
                    <a:pt x="62187" y="64991"/>
                    <a:pt x="60955" y="64991"/>
                  </a:cubicBezTo>
                  <a:cubicBezTo>
                    <a:pt x="59993" y="64991"/>
                    <a:pt x="59713" y="64436"/>
                    <a:pt x="59713" y="63749"/>
                  </a:cubicBezTo>
                  <a:cubicBezTo>
                    <a:pt x="59583" y="62374"/>
                    <a:pt x="59583" y="60580"/>
                    <a:pt x="59165" y="58795"/>
                  </a:cubicBezTo>
                  <a:cubicBezTo>
                    <a:pt x="58482" y="56042"/>
                    <a:pt x="56563" y="53977"/>
                    <a:pt x="51479" y="53424"/>
                  </a:cubicBezTo>
                  <a:cubicBezTo>
                    <a:pt x="48877" y="53147"/>
                    <a:pt x="35287" y="53010"/>
                    <a:pt x="31986" y="53010"/>
                  </a:cubicBezTo>
                  <a:cubicBezTo>
                    <a:pt x="31302" y="53010"/>
                    <a:pt x="31168" y="53563"/>
                    <a:pt x="31168" y="54389"/>
                  </a:cubicBezTo>
                  <a:lnTo>
                    <a:pt x="31168" y="65268"/>
                  </a:lnTo>
                  <a:cubicBezTo>
                    <a:pt x="31168" y="69944"/>
                    <a:pt x="31032" y="82616"/>
                    <a:pt x="31168" y="86605"/>
                  </a:cubicBezTo>
                  <a:cubicBezTo>
                    <a:pt x="31446" y="96105"/>
                    <a:pt x="33635" y="98175"/>
                    <a:pt x="47643" y="98175"/>
                  </a:cubicBezTo>
                  <a:cubicBezTo>
                    <a:pt x="51206" y="98175"/>
                    <a:pt x="56973" y="98175"/>
                    <a:pt x="60545" y="96523"/>
                  </a:cubicBezTo>
                  <a:cubicBezTo>
                    <a:pt x="64112" y="94874"/>
                    <a:pt x="65761" y="91972"/>
                    <a:pt x="66718" y="86334"/>
                  </a:cubicBezTo>
                  <a:cubicBezTo>
                    <a:pt x="66992" y="84820"/>
                    <a:pt x="67269" y="84265"/>
                    <a:pt x="68231" y="84265"/>
                  </a:cubicBezTo>
                  <a:cubicBezTo>
                    <a:pt x="69328" y="84265"/>
                    <a:pt x="69328" y="85367"/>
                    <a:pt x="69328" y="86742"/>
                  </a:cubicBezTo>
                  <a:cubicBezTo>
                    <a:pt x="69328" y="89906"/>
                    <a:pt x="68231" y="99277"/>
                    <a:pt x="67540" y="102030"/>
                  </a:cubicBezTo>
                  <a:cubicBezTo>
                    <a:pt x="66582" y="105602"/>
                    <a:pt x="65344" y="105602"/>
                    <a:pt x="60131" y="105602"/>
                  </a:cubicBezTo>
                  <a:cubicBezTo>
                    <a:pt x="49831" y="105602"/>
                    <a:pt x="42286" y="105332"/>
                    <a:pt x="36378" y="105191"/>
                  </a:cubicBezTo>
                  <a:cubicBezTo>
                    <a:pt x="30485" y="104918"/>
                    <a:pt x="26225" y="104785"/>
                    <a:pt x="22104" y="104785"/>
                  </a:cubicBezTo>
                  <a:cubicBezTo>
                    <a:pt x="20595" y="104785"/>
                    <a:pt x="17575" y="104785"/>
                    <a:pt x="14285" y="104918"/>
                  </a:cubicBezTo>
                  <a:cubicBezTo>
                    <a:pt x="11128" y="104918"/>
                    <a:pt x="7549" y="105191"/>
                    <a:pt x="4806" y="105191"/>
                  </a:cubicBezTo>
                  <a:cubicBezTo>
                    <a:pt x="3024" y="105191"/>
                    <a:pt x="2062" y="104785"/>
                    <a:pt x="2062" y="103816"/>
                  </a:cubicBezTo>
                  <a:cubicBezTo>
                    <a:pt x="2062" y="103129"/>
                    <a:pt x="2617" y="102715"/>
                    <a:pt x="4258" y="102715"/>
                  </a:cubicBezTo>
                  <a:cubicBezTo>
                    <a:pt x="6322" y="102715"/>
                    <a:pt x="7963" y="102445"/>
                    <a:pt x="9201" y="102160"/>
                  </a:cubicBezTo>
                  <a:cubicBezTo>
                    <a:pt x="11944" y="101612"/>
                    <a:pt x="12635" y="98586"/>
                    <a:pt x="13186" y="94597"/>
                  </a:cubicBezTo>
                  <a:cubicBezTo>
                    <a:pt x="13871" y="88811"/>
                    <a:pt x="13871" y="77932"/>
                    <a:pt x="13871" y="65268"/>
                  </a:cubicBezTo>
                  <a:lnTo>
                    <a:pt x="13871" y="41029"/>
                  </a:lnTo>
                  <a:cubicBezTo>
                    <a:pt x="13871" y="20102"/>
                    <a:pt x="13871" y="16247"/>
                    <a:pt x="13594" y="11844"/>
                  </a:cubicBezTo>
                  <a:cubicBezTo>
                    <a:pt x="13323" y="7160"/>
                    <a:pt x="12223" y="4957"/>
                    <a:pt x="7694" y="3995"/>
                  </a:cubicBezTo>
                  <a:cubicBezTo>
                    <a:pt x="6591" y="3722"/>
                    <a:pt x="4258" y="3581"/>
                    <a:pt x="2339" y="3581"/>
                  </a:cubicBezTo>
                  <a:cubicBezTo>
                    <a:pt x="832" y="3581"/>
                    <a:pt x="0" y="3304"/>
                    <a:pt x="0" y="2347"/>
                  </a:cubicBezTo>
                  <a:cubicBezTo>
                    <a:pt x="0" y="1375"/>
                    <a:pt x="968" y="1101"/>
                    <a:pt x="3024" y="1101"/>
                  </a:cubicBezTo>
                  <a:cubicBezTo>
                    <a:pt x="6728" y="1101"/>
                    <a:pt x="10714" y="1242"/>
                    <a:pt x="14140" y="1242"/>
                  </a:cubicBezTo>
                  <a:cubicBezTo>
                    <a:pt x="17711" y="1375"/>
                    <a:pt x="20872" y="1519"/>
                    <a:pt x="22791" y="1519"/>
                  </a:cubicBezTo>
                  <a:cubicBezTo>
                    <a:pt x="27183" y="1519"/>
                    <a:pt x="54507" y="1519"/>
                    <a:pt x="57110" y="1375"/>
                  </a:cubicBezTo>
                  <a:cubicBezTo>
                    <a:pt x="59713" y="1101"/>
                    <a:pt x="61916" y="828"/>
                    <a:pt x="63017" y="550"/>
                  </a:cubicBezTo>
                  <a:cubicBezTo>
                    <a:pt x="63702" y="410"/>
                    <a:pt x="64522" y="0"/>
                    <a:pt x="65207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4" name="Shape 44">
              <a:extLst>
                <a:ext uri="{FF2B5EF4-FFF2-40B4-BE49-F238E27FC236}">
                  <a16:creationId xmlns:a16="http://schemas.microsoft.com/office/drawing/2014/main" id="{EA3AD062-B188-47F4-848B-D5A75E9E356C}"/>
                </a:ext>
              </a:extLst>
            </p:cNvPr>
            <p:cNvSpPr/>
            <p:nvPr/>
          </p:nvSpPr>
          <p:spPr>
            <a:xfrm>
              <a:off x="688514" y="962458"/>
              <a:ext cx="44818" cy="104090"/>
            </a:xfrm>
            <a:custGeom>
              <a:avLst/>
              <a:gdLst/>
              <a:ahLst/>
              <a:cxnLst/>
              <a:rect l="0" t="0" r="0" b="0"/>
              <a:pathLst>
                <a:path w="44818" h="104090">
                  <a:moveTo>
                    <a:pt x="3020" y="0"/>
                  </a:moveTo>
                  <a:cubicBezTo>
                    <a:pt x="10296" y="0"/>
                    <a:pt x="18940" y="418"/>
                    <a:pt x="21828" y="418"/>
                  </a:cubicBezTo>
                  <a:cubicBezTo>
                    <a:pt x="26490" y="418"/>
                    <a:pt x="36925" y="0"/>
                    <a:pt x="41185" y="0"/>
                  </a:cubicBezTo>
                  <a:lnTo>
                    <a:pt x="44818" y="291"/>
                  </a:lnTo>
                  <a:lnTo>
                    <a:pt x="44818" y="8902"/>
                  </a:lnTo>
                  <a:lnTo>
                    <a:pt x="38571" y="6472"/>
                  </a:lnTo>
                  <a:cubicBezTo>
                    <a:pt x="35140" y="6472"/>
                    <a:pt x="32667" y="6610"/>
                    <a:pt x="31295" y="7027"/>
                  </a:cubicBezTo>
                  <a:cubicBezTo>
                    <a:pt x="30334" y="7297"/>
                    <a:pt x="30060" y="7844"/>
                    <a:pt x="30060" y="8957"/>
                  </a:cubicBezTo>
                  <a:lnTo>
                    <a:pt x="30060" y="50807"/>
                  </a:lnTo>
                  <a:cubicBezTo>
                    <a:pt x="30060" y="52322"/>
                    <a:pt x="30334" y="52876"/>
                    <a:pt x="31295" y="53287"/>
                  </a:cubicBezTo>
                  <a:cubicBezTo>
                    <a:pt x="34182" y="54252"/>
                    <a:pt x="38297" y="54662"/>
                    <a:pt x="41731" y="54662"/>
                  </a:cubicBezTo>
                  <a:lnTo>
                    <a:pt x="44818" y="54405"/>
                  </a:lnTo>
                  <a:lnTo>
                    <a:pt x="44818" y="61940"/>
                  </a:lnTo>
                  <a:lnTo>
                    <a:pt x="43103" y="61272"/>
                  </a:lnTo>
                  <a:lnTo>
                    <a:pt x="31162" y="60996"/>
                  </a:lnTo>
                  <a:cubicBezTo>
                    <a:pt x="30478" y="60996"/>
                    <a:pt x="30060" y="61272"/>
                    <a:pt x="30060" y="62096"/>
                  </a:cubicBezTo>
                  <a:lnTo>
                    <a:pt x="30060" y="64026"/>
                  </a:lnTo>
                  <a:cubicBezTo>
                    <a:pt x="30060" y="76831"/>
                    <a:pt x="30060" y="87709"/>
                    <a:pt x="30748" y="93496"/>
                  </a:cubicBezTo>
                  <a:cubicBezTo>
                    <a:pt x="31162" y="97485"/>
                    <a:pt x="31983" y="100511"/>
                    <a:pt x="36101" y="101059"/>
                  </a:cubicBezTo>
                  <a:cubicBezTo>
                    <a:pt x="38157" y="101343"/>
                    <a:pt x="41185" y="101614"/>
                    <a:pt x="42830" y="101614"/>
                  </a:cubicBezTo>
                  <a:cubicBezTo>
                    <a:pt x="43928" y="101614"/>
                    <a:pt x="44474" y="102028"/>
                    <a:pt x="44474" y="102715"/>
                  </a:cubicBezTo>
                  <a:cubicBezTo>
                    <a:pt x="44474" y="103684"/>
                    <a:pt x="43517" y="104090"/>
                    <a:pt x="41731" y="104090"/>
                  </a:cubicBezTo>
                  <a:cubicBezTo>
                    <a:pt x="33764" y="104090"/>
                    <a:pt x="23609" y="103684"/>
                    <a:pt x="21549" y="103684"/>
                  </a:cubicBezTo>
                  <a:cubicBezTo>
                    <a:pt x="18940" y="103684"/>
                    <a:pt x="10296" y="104090"/>
                    <a:pt x="4806" y="104090"/>
                  </a:cubicBezTo>
                  <a:cubicBezTo>
                    <a:pt x="3020" y="104090"/>
                    <a:pt x="2056" y="103684"/>
                    <a:pt x="2056" y="102715"/>
                  </a:cubicBezTo>
                  <a:cubicBezTo>
                    <a:pt x="2056" y="102028"/>
                    <a:pt x="2610" y="101614"/>
                    <a:pt x="4252" y="101614"/>
                  </a:cubicBezTo>
                  <a:cubicBezTo>
                    <a:pt x="6315" y="101614"/>
                    <a:pt x="7957" y="101343"/>
                    <a:pt x="9199" y="101059"/>
                  </a:cubicBezTo>
                  <a:cubicBezTo>
                    <a:pt x="11938" y="100511"/>
                    <a:pt x="12629" y="97485"/>
                    <a:pt x="13172" y="93496"/>
                  </a:cubicBezTo>
                  <a:cubicBezTo>
                    <a:pt x="13863" y="87709"/>
                    <a:pt x="13863" y="76831"/>
                    <a:pt x="13863" y="64167"/>
                  </a:cubicBezTo>
                  <a:lnTo>
                    <a:pt x="13863" y="39927"/>
                  </a:lnTo>
                  <a:cubicBezTo>
                    <a:pt x="13863" y="19000"/>
                    <a:pt x="13863" y="15146"/>
                    <a:pt x="13587" y="10743"/>
                  </a:cubicBezTo>
                  <a:cubicBezTo>
                    <a:pt x="13317" y="6059"/>
                    <a:pt x="12215" y="3856"/>
                    <a:pt x="7686" y="2894"/>
                  </a:cubicBezTo>
                  <a:cubicBezTo>
                    <a:pt x="6585" y="2621"/>
                    <a:pt x="4252" y="2480"/>
                    <a:pt x="2333" y="2480"/>
                  </a:cubicBezTo>
                  <a:cubicBezTo>
                    <a:pt x="818" y="2480"/>
                    <a:pt x="0" y="2203"/>
                    <a:pt x="0" y="1246"/>
                  </a:cubicBezTo>
                  <a:cubicBezTo>
                    <a:pt x="0" y="274"/>
                    <a:pt x="961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5" name="Shape 45">
              <a:extLst>
                <a:ext uri="{FF2B5EF4-FFF2-40B4-BE49-F238E27FC236}">
                  <a16:creationId xmlns:a16="http://schemas.microsoft.com/office/drawing/2014/main" id="{C18B41EA-89AE-4147-B95D-68F4D24987C5}"/>
                </a:ext>
              </a:extLst>
            </p:cNvPr>
            <p:cNvSpPr/>
            <p:nvPr/>
          </p:nvSpPr>
          <p:spPr>
            <a:xfrm>
              <a:off x="733332" y="962749"/>
              <a:ext cx="63491" cy="103799"/>
            </a:xfrm>
            <a:custGeom>
              <a:avLst/>
              <a:gdLst/>
              <a:ahLst/>
              <a:cxnLst/>
              <a:rect l="0" t="0" r="0" b="0"/>
              <a:pathLst>
                <a:path w="63491" h="103799">
                  <a:moveTo>
                    <a:pt x="0" y="0"/>
                  </a:moveTo>
                  <a:lnTo>
                    <a:pt x="9456" y="758"/>
                  </a:lnTo>
                  <a:cubicBezTo>
                    <a:pt x="13763" y="1600"/>
                    <a:pt x="17916" y="3080"/>
                    <a:pt x="21620" y="5626"/>
                  </a:cubicBezTo>
                  <a:cubicBezTo>
                    <a:pt x="25465" y="8244"/>
                    <a:pt x="30955" y="15268"/>
                    <a:pt x="30955" y="24495"/>
                  </a:cubicBezTo>
                  <a:cubicBezTo>
                    <a:pt x="30955" y="34687"/>
                    <a:pt x="26699" y="44047"/>
                    <a:pt x="12840" y="55340"/>
                  </a:cubicBezTo>
                  <a:cubicBezTo>
                    <a:pt x="25051" y="70759"/>
                    <a:pt x="34522" y="83009"/>
                    <a:pt x="42626" y="91545"/>
                  </a:cubicBezTo>
                  <a:cubicBezTo>
                    <a:pt x="50312" y="99537"/>
                    <a:pt x="55942" y="100498"/>
                    <a:pt x="57998" y="100916"/>
                  </a:cubicBezTo>
                  <a:cubicBezTo>
                    <a:pt x="59510" y="101186"/>
                    <a:pt x="60746" y="101323"/>
                    <a:pt x="61843" y="101323"/>
                  </a:cubicBezTo>
                  <a:cubicBezTo>
                    <a:pt x="62937" y="101323"/>
                    <a:pt x="63491" y="101737"/>
                    <a:pt x="63491" y="102424"/>
                  </a:cubicBezTo>
                  <a:cubicBezTo>
                    <a:pt x="63491" y="103526"/>
                    <a:pt x="62533" y="103799"/>
                    <a:pt x="60881" y="103799"/>
                  </a:cubicBezTo>
                  <a:lnTo>
                    <a:pt x="47835" y="103799"/>
                  </a:lnTo>
                  <a:cubicBezTo>
                    <a:pt x="40152" y="103799"/>
                    <a:pt x="36718" y="103108"/>
                    <a:pt x="33151" y="101186"/>
                  </a:cubicBezTo>
                  <a:cubicBezTo>
                    <a:pt x="27247" y="98021"/>
                    <a:pt x="22037" y="91545"/>
                    <a:pt x="14345" y="80947"/>
                  </a:cubicBezTo>
                  <a:cubicBezTo>
                    <a:pt x="8851" y="73369"/>
                    <a:pt x="2540" y="64005"/>
                    <a:pt x="754" y="61942"/>
                  </a:cubicBezTo>
                  <a:lnTo>
                    <a:pt x="0" y="61649"/>
                  </a:lnTo>
                  <a:lnTo>
                    <a:pt x="0" y="54114"/>
                  </a:lnTo>
                  <a:lnTo>
                    <a:pt x="2919" y="53871"/>
                  </a:lnTo>
                  <a:cubicBezTo>
                    <a:pt x="4361" y="53509"/>
                    <a:pt x="5425" y="52924"/>
                    <a:pt x="6662" y="52031"/>
                  </a:cubicBezTo>
                  <a:cubicBezTo>
                    <a:pt x="10777" y="49000"/>
                    <a:pt x="14759" y="42668"/>
                    <a:pt x="14759" y="31374"/>
                  </a:cubicBezTo>
                  <a:cubicBezTo>
                    <a:pt x="14759" y="21601"/>
                    <a:pt x="11533" y="15302"/>
                    <a:pt x="7294" y="11448"/>
                  </a:cubicBezTo>
                  <a:lnTo>
                    <a:pt x="0" y="8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6" name="Shape 46">
              <a:extLst>
                <a:ext uri="{FF2B5EF4-FFF2-40B4-BE49-F238E27FC236}">
                  <a16:creationId xmlns:a16="http://schemas.microsoft.com/office/drawing/2014/main" id="{BD564698-6374-454D-A19B-2CEE15222025}"/>
                </a:ext>
              </a:extLst>
            </p:cNvPr>
            <p:cNvSpPr/>
            <p:nvPr/>
          </p:nvSpPr>
          <p:spPr>
            <a:xfrm>
              <a:off x="800676" y="960532"/>
              <a:ext cx="57369" cy="107945"/>
            </a:xfrm>
            <a:custGeom>
              <a:avLst/>
              <a:gdLst/>
              <a:ahLst/>
              <a:cxnLst/>
              <a:rect l="0" t="0" r="0" b="0"/>
              <a:pathLst>
                <a:path w="57369" h="107945">
                  <a:moveTo>
                    <a:pt x="34586" y="0"/>
                  </a:moveTo>
                  <a:cubicBezTo>
                    <a:pt x="43510" y="0"/>
                    <a:pt x="49281" y="1377"/>
                    <a:pt x="52844" y="2339"/>
                  </a:cubicBezTo>
                  <a:cubicBezTo>
                    <a:pt x="54079" y="2616"/>
                    <a:pt x="54767" y="3030"/>
                    <a:pt x="54767" y="3991"/>
                  </a:cubicBezTo>
                  <a:cubicBezTo>
                    <a:pt x="54767" y="5785"/>
                    <a:pt x="54220" y="9774"/>
                    <a:pt x="54220" y="20512"/>
                  </a:cubicBezTo>
                  <a:cubicBezTo>
                    <a:pt x="54220" y="23543"/>
                    <a:pt x="53810" y="24646"/>
                    <a:pt x="52707" y="24646"/>
                  </a:cubicBezTo>
                  <a:cubicBezTo>
                    <a:pt x="51747" y="24646"/>
                    <a:pt x="51336" y="23820"/>
                    <a:pt x="51336" y="22168"/>
                  </a:cubicBezTo>
                  <a:cubicBezTo>
                    <a:pt x="51336" y="20926"/>
                    <a:pt x="50652" y="16663"/>
                    <a:pt x="47765" y="13082"/>
                  </a:cubicBezTo>
                  <a:cubicBezTo>
                    <a:pt x="45706" y="10464"/>
                    <a:pt x="41725" y="6332"/>
                    <a:pt x="32808" y="6332"/>
                  </a:cubicBezTo>
                  <a:cubicBezTo>
                    <a:pt x="22648" y="6332"/>
                    <a:pt x="16470" y="12258"/>
                    <a:pt x="16470" y="20512"/>
                  </a:cubicBezTo>
                  <a:cubicBezTo>
                    <a:pt x="16470" y="26851"/>
                    <a:pt x="19620" y="31669"/>
                    <a:pt x="31018" y="40338"/>
                  </a:cubicBezTo>
                  <a:lnTo>
                    <a:pt x="34863" y="43235"/>
                  </a:lnTo>
                  <a:cubicBezTo>
                    <a:pt x="51477" y="55763"/>
                    <a:pt x="57369" y="65260"/>
                    <a:pt x="57369" y="78343"/>
                  </a:cubicBezTo>
                  <a:cubicBezTo>
                    <a:pt x="57369" y="86330"/>
                    <a:pt x="54357" y="95831"/>
                    <a:pt x="44475" y="102297"/>
                  </a:cubicBezTo>
                  <a:cubicBezTo>
                    <a:pt x="37614" y="106707"/>
                    <a:pt x="29920" y="107945"/>
                    <a:pt x="22648" y="107945"/>
                  </a:cubicBezTo>
                  <a:cubicBezTo>
                    <a:pt x="14685" y="107945"/>
                    <a:pt x="8508" y="106977"/>
                    <a:pt x="2607" y="104367"/>
                  </a:cubicBezTo>
                  <a:cubicBezTo>
                    <a:pt x="404" y="103398"/>
                    <a:pt x="0" y="102715"/>
                    <a:pt x="0" y="99687"/>
                  </a:cubicBezTo>
                  <a:cubicBezTo>
                    <a:pt x="0" y="92109"/>
                    <a:pt x="547" y="83847"/>
                    <a:pt x="681" y="81647"/>
                  </a:cubicBezTo>
                  <a:cubicBezTo>
                    <a:pt x="818" y="79584"/>
                    <a:pt x="1236" y="78069"/>
                    <a:pt x="2329" y="78069"/>
                  </a:cubicBezTo>
                  <a:cubicBezTo>
                    <a:pt x="3561" y="78069"/>
                    <a:pt x="3704" y="79311"/>
                    <a:pt x="3704" y="80404"/>
                  </a:cubicBezTo>
                  <a:cubicBezTo>
                    <a:pt x="3704" y="82198"/>
                    <a:pt x="4248" y="85092"/>
                    <a:pt x="4940" y="87429"/>
                  </a:cubicBezTo>
                  <a:cubicBezTo>
                    <a:pt x="7953" y="97621"/>
                    <a:pt x="16060" y="101336"/>
                    <a:pt x="24571" y="101336"/>
                  </a:cubicBezTo>
                  <a:cubicBezTo>
                    <a:pt x="36925" y="101336"/>
                    <a:pt x="42959" y="92941"/>
                    <a:pt x="42959" y="85647"/>
                  </a:cubicBezTo>
                  <a:cubicBezTo>
                    <a:pt x="42959" y="78890"/>
                    <a:pt x="40900" y="72558"/>
                    <a:pt x="29509" y="63615"/>
                  </a:cubicBezTo>
                  <a:lnTo>
                    <a:pt x="23195" y="58655"/>
                  </a:lnTo>
                  <a:cubicBezTo>
                    <a:pt x="8097" y="46813"/>
                    <a:pt x="2877" y="37173"/>
                    <a:pt x="2877" y="26017"/>
                  </a:cubicBezTo>
                  <a:cubicBezTo>
                    <a:pt x="2877" y="10878"/>
                    <a:pt x="15505" y="0"/>
                    <a:pt x="3458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7" name="Shape 47">
              <a:extLst>
                <a:ext uri="{FF2B5EF4-FFF2-40B4-BE49-F238E27FC236}">
                  <a16:creationId xmlns:a16="http://schemas.microsoft.com/office/drawing/2014/main" id="{33FF4348-71E5-4513-9537-8DAD50F50289}"/>
                </a:ext>
              </a:extLst>
            </p:cNvPr>
            <p:cNvSpPr/>
            <p:nvPr/>
          </p:nvSpPr>
          <p:spPr>
            <a:xfrm>
              <a:off x="868349" y="962454"/>
              <a:ext cx="106247" cy="104098"/>
            </a:xfrm>
            <a:custGeom>
              <a:avLst/>
              <a:gdLst/>
              <a:ahLst/>
              <a:cxnLst/>
              <a:rect l="0" t="0" r="0" b="0"/>
              <a:pathLst>
                <a:path w="106247" h="104098">
                  <a:moveTo>
                    <a:pt x="2610" y="0"/>
                  </a:moveTo>
                  <a:cubicBezTo>
                    <a:pt x="5076" y="0"/>
                    <a:pt x="15372" y="418"/>
                    <a:pt x="19908" y="418"/>
                  </a:cubicBezTo>
                  <a:cubicBezTo>
                    <a:pt x="22792" y="418"/>
                    <a:pt x="28415" y="0"/>
                    <a:pt x="34589" y="0"/>
                  </a:cubicBezTo>
                  <a:cubicBezTo>
                    <a:pt x="35964" y="0"/>
                    <a:pt x="36655" y="418"/>
                    <a:pt x="36655" y="1242"/>
                  </a:cubicBezTo>
                  <a:cubicBezTo>
                    <a:pt x="36655" y="2070"/>
                    <a:pt x="35691" y="2211"/>
                    <a:pt x="33629" y="2758"/>
                  </a:cubicBezTo>
                  <a:cubicBezTo>
                    <a:pt x="32400" y="3031"/>
                    <a:pt x="31716" y="4140"/>
                    <a:pt x="31716" y="5238"/>
                  </a:cubicBezTo>
                  <a:cubicBezTo>
                    <a:pt x="31716" y="6332"/>
                    <a:pt x="32400" y="7992"/>
                    <a:pt x="33365" y="9919"/>
                  </a:cubicBezTo>
                  <a:cubicBezTo>
                    <a:pt x="35277" y="14051"/>
                    <a:pt x="54493" y="47228"/>
                    <a:pt x="56697" y="51084"/>
                  </a:cubicBezTo>
                  <a:cubicBezTo>
                    <a:pt x="58072" y="47783"/>
                    <a:pt x="75359" y="17497"/>
                    <a:pt x="77288" y="13219"/>
                  </a:cubicBezTo>
                  <a:cubicBezTo>
                    <a:pt x="78660" y="10196"/>
                    <a:pt x="79204" y="7852"/>
                    <a:pt x="79204" y="6066"/>
                  </a:cubicBezTo>
                  <a:cubicBezTo>
                    <a:pt x="79204" y="4687"/>
                    <a:pt x="78660" y="3172"/>
                    <a:pt x="76327" y="2617"/>
                  </a:cubicBezTo>
                  <a:cubicBezTo>
                    <a:pt x="75089" y="2344"/>
                    <a:pt x="73858" y="2070"/>
                    <a:pt x="73858" y="1242"/>
                  </a:cubicBezTo>
                  <a:cubicBezTo>
                    <a:pt x="73858" y="278"/>
                    <a:pt x="74542" y="0"/>
                    <a:pt x="76191" y="0"/>
                  </a:cubicBezTo>
                  <a:cubicBezTo>
                    <a:pt x="80720" y="0"/>
                    <a:pt x="85111" y="418"/>
                    <a:pt x="89093" y="418"/>
                  </a:cubicBezTo>
                  <a:cubicBezTo>
                    <a:pt x="92109" y="418"/>
                    <a:pt x="101174" y="0"/>
                    <a:pt x="103780" y="0"/>
                  </a:cubicBezTo>
                  <a:cubicBezTo>
                    <a:pt x="105289" y="0"/>
                    <a:pt x="106247" y="278"/>
                    <a:pt x="106247" y="1108"/>
                  </a:cubicBezTo>
                  <a:cubicBezTo>
                    <a:pt x="106247" y="2070"/>
                    <a:pt x="105152" y="2484"/>
                    <a:pt x="103647" y="2484"/>
                  </a:cubicBezTo>
                  <a:cubicBezTo>
                    <a:pt x="102269" y="2484"/>
                    <a:pt x="99666" y="3031"/>
                    <a:pt x="97603" y="4140"/>
                  </a:cubicBezTo>
                  <a:cubicBezTo>
                    <a:pt x="94719" y="5511"/>
                    <a:pt x="93212" y="7164"/>
                    <a:pt x="90190" y="10882"/>
                  </a:cubicBezTo>
                  <a:cubicBezTo>
                    <a:pt x="85659" y="16390"/>
                    <a:pt x="66441" y="48744"/>
                    <a:pt x="63976" y="54663"/>
                  </a:cubicBezTo>
                  <a:cubicBezTo>
                    <a:pt x="61916" y="59623"/>
                    <a:pt x="61916" y="63890"/>
                    <a:pt x="61916" y="68436"/>
                  </a:cubicBezTo>
                  <a:lnTo>
                    <a:pt x="61916" y="79723"/>
                  </a:lnTo>
                  <a:cubicBezTo>
                    <a:pt x="61916" y="81925"/>
                    <a:pt x="61916" y="87711"/>
                    <a:pt x="62320" y="93488"/>
                  </a:cubicBezTo>
                  <a:cubicBezTo>
                    <a:pt x="62601" y="97489"/>
                    <a:pt x="63828" y="100519"/>
                    <a:pt x="67950" y="101066"/>
                  </a:cubicBezTo>
                  <a:cubicBezTo>
                    <a:pt x="69873" y="101343"/>
                    <a:pt x="72893" y="101621"/>
                    <a:pt x="74819" y="101621"/>
                  </a:cubicBezTo>
                  <a:cubicBezTo>
                    <a:pt x="76327" y="101621"/>
                    <a:pt x="77015" y="102028"/>
                    <a:pt x="77015" y="102722"/>
                  </a:cubicBezTo>
                  <a:cubicBezTo>
                    <a:pt x="77015" y="103684"/>
                    <a:pt x="75913" y="104098"/>
                    <a:pt x="74131" y="104098"/>
                  </a:cubicBezTo>
                  <a:cubicBezTo>
                    <a:pt x="65477" y="104098"/>
                    <a:pt x="56830" y="103684"/>
                    <a:pt x="53122" y="103684"/>
                  </a:cubicBezTo>
                  <a:cubicBezTo>
                    <a:pt x="49695" y="103684"/>
                    <a:pt x="41048" y="104098"/>
                    <a:pt x="35964" y="104098"/>
                  </a:cubicBezTo>
                  <a:cubicBezTo>
                    <a:pt x="34049" y="104098"/>
                    <a:pt x="32944" y="103821"/>
                    <a:pt x="32944" y="102722"/>
                  </a:cubicBezTo>
                  <a:cubicBezTo>
                    <a:pt x="32944" y="102028"/>
                    <a:pt x="33629" y="101621"/>
                    <a:pt x="35144" y="101621"/>
                  </a:cubicBezTo>
                  <a:cubicBezTo>
                    <a:pt x="37062" y="101621"/>
                    <a:pt x="38711" y="101343"/>
                    <a:pt x="39949" y="101066"/>
                  </a:cubicBezTo>
                  <a:cubicBezTo>
                    <a:pt x="42692" y="100519"/>
                    <a:pt x="43927" y="97489"/>
                    <a:pt x="44205" y="93488"/>
                  </a:cubicBezTo>
                  <a:cubicBezTo>
                    <a:pt x="44619" y="87711"/>
                    <a:pt x="44619" y="81925"/>
                    <a:pt x="44619" y="79723"/>
                  </a:cubicBezTo>
                  <a:lnTo>
                    <a:pt x="44619" y="68436"/>
                  </a:lnTo>
                  <a:cubicBezTo>
                    <a:pt x="44619" y="61002"/>
                    <a:pt x="43240" y="57972"/>
                    <a:pt x="41462" y="53979"/>
                  </a:cubicBezTo>
                  <a:cubicBezTo>
                    <a:pt x="40496" y="51771"/>
                    <a:pt x="22104" y="21484"/>
                    <a:pt x="17299" y="14328"/>
                  </a:cubicBezTo>
                  <a:cubicBezTo>
                    <a:pt x="13871" y="9227"/>
                    <a:pt x="10437" y="5786"/>
                    <a:pt x="7827" y="4270"/>
                  </a:cubicBezTo>
                  <a:cubicBezTo>
                    <a:pt x="6044" y="3308"/>
                    <a:pt x="3705" y="2484"/>
                    <a:pt x="2063" y="2484"/>
                  </a:cubicBezTo>
                  <a:cubicBezTo>
                    <a:pt x="962" y="2484"/>
                    <a:pt x="0" y="2211"/>
                    <a:pt x="0" y="1242"/>
                  </a:cubicBezTo>
                  <a:cubicBezTo>
                    <a:pt x="0" y="418"/>
                    <a:pt x="962" y="0"/>
                    <a:pt x="261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8" name="Shape 48">
              <a:extLst>
                <a:ext uri="{FF2B5EF4-FFF2-40B4-BE49-F238E27FC236}">
                  <a16:creationId xmlns:a16="http://schemas.microsoft.com/office/drawing/2014/main" id="{E9F5BD5A-1EF4-45B5-964B-DA1778193DB3}"/>
                </a:ext>
              </a:extLst>
            </p:cNvPr>
            <p:cNvSpPr/>
            <p:nvPr/>
          </p:nvSpPr>
          <p:spPr>
            <a:xfrm>
              <a:off x="976522" y="960528"/>
              <a:ext cx="92796" cy="106023"/>
            </a:xfrm>
            <a:custGeom>
              <a:avLst/>
              <a:gdLst/>
              <a:ahLst/>
              <a:cxnLst/>
              <a:rect l="0" t="0" r="0" b="0"/>
              <a:pathLst>
                <a:path w="92796" h="106023">
                  <a:moveTo>
                    <a:pt x="4531" y="0"/>
                  </a:moveTo>
                  <a:cubicBezTo>
                    <a:pt x="5630" y="0"/>
                    <a:pt x="7002" y="1377"/>
                    <a:pt x="10435" y="1656"/>
                  </a:cubicBezTo>
                  <a:cubicBezTo>
                    <a:pt x="14417" y="2063"/>
                    <a:pt x="19634" y="2339"/>
                    <a:pt x="24163" y="2339"/>
                  </a:cubicBezTo>
                  <a:lnTo>
                    <a:pt x="78519" y="2339"/>
                  </a:lnTo>
                  <a:cubicBezTo>
                    <a:pt x="82914" y="2339"/>
                    <a:pt x="85935" y="1932"/>
                    <a:pt x="87991" y="1656"/>
                  </a:cubicBezTo>
                  <a:cubicBezTo>
                    <a:pt x="90053" y="1246"/>
                    <a:pt x="91152" y="967"/>
                    <a:pt x="91701" y="967"/>
                  </a:cubicBezTo>
                  <a:cubicBezTo>
                    <a:pt x="92663" y="967"/>
                    <a:pt x="92796" y="1792"/>
                    <a:pt x="92796" y="3856"/>
                  </a:cubicBezTo>
                  <a:cubicBezTo>
                    <a:pt x="92796" y="6750"/>
                    <a:pt x="92390" y="16249"/>
                    <a:pt x="92390" y="19828"/>
                  </a:cubicBezTo>
                  <a:cubicBezTo>
                    <a:pt x="92249" y="21207"/>
                    <a:pt x="91972" y="22036"/>
                    <a:pt x="91152" y="22036"/>
                  </a:cubicBezTo>
                  <a:cubicBezTo>
                    <a:pt x="90053" y="22036"/>
                    <a:pt x="89780" y="21344"/>
                    <a:pt x="89639" y="19281"/>
                  </a:cubicBezTo>
                  <a:lnTo>
                    <a:pt x="89506" y="17766"/>
                  </a:lnTo>
                  <a:cubicBezTo>
                    <a:pt x="89233" y="14183"/>
                    <a:pt x="85524" y="10327"/>
                    <a:pt x="73309" y="10058"/>
                  </a:cubicBezTo>
                  <a:lnTo>
                    <a:pt x="56004" y="9640"/>
                  </a:lnTo>
                  <a:lnTo>
                    <a:pt x="56004" y="66096"/>
                  </a:lnTo>
                  <a:cubicBezTo>
                    <a:pt x="56004" y="78760"/>
                    <a:pt x="56004" y="89639"/>
                    <a:pt x="56695" y="95565"/>
                  </a:cubicBezTo>
                  <a:cubicBezTo>
                    <a:pt x="57105" y="99414"/>
                    <a:pt x="57931" y="102438"/>
                    <a:pt x="62048" y="102999"/>
                  </a:cubicBezTo>
                  <a:cubicBezTo>
                    <a:pt x="63975" y="103273"/>
                    <a:pt x="66991" y="103539"/>
                    <a:pt x="69051" y="103539"/>
                  </a:cubicBezTo>
                  <a:cubicBezTo>
                    <a:pt x="70560" y="103539"/>
                    <a:pt x="71247" y="103961"/>
                    <a:pt x="71247" y="104652"/>
                  </a:cubicBezTo>
                  <a:cubicBezTo>
                    <a:pt x="71247" y="105609"/>
                    <a:pt x="70152" y="106023"/>
                    <a:pt x="68641" y="106023"/>
                  </a:cubicBezTo>
                  <a:cubicBezTo>
                    <a:pt x="59583" y="106023"/>
                    <a:pt x="50932" y="105609"/>
                    <a:pt x="47092" y="105609"/>
                  </a:cubicBezTo>
                  <a:cubicBezTo>
                    <a:pt x="43934" y="105609"/>
                    <a:pt x="35275" y="106023"/>
                    <a:pt x="29785" y="106023"/>
                  </a:cubicBezTo>
                  <a:cubicBezTo>
                    <a:pt x="28011" y="106023"/>
                    <a:pt x="27042" y="105609"/>
                    <a:pt x="27042" y="104652"/>
                  </a:cubicBezTo>
                  <a:cubicBezTo>
                    <a:pt x="27042" y="103961"/>
                    <a:pt x="27597" y="103539"/>
                    <a:pt x="29239" y="103539"/>
                  </a:cubicBezTo>
                  <a:cubicBezTo>
                    <a:pt x="31298" y="103539"/>
                    <a:pt x="32943" y="103273"/>
                    <a:pt x="34188" y="102999"/>
                  </a:cubicBezTo>
                  <a:cubicBezTo>
                    <a:pt x="36924" y="102438"/>
                    <a:pt x="37749" y="99414"/>
                    <a:pt x="38166" y="95421"/>
                  </a:cubicBezTo>
                  <a:cubicBezTo>
                    <a:pt x="38850" y="89639"/>
                    <a:pt x="38850" y="78760"/>
                    <a:pt x="38850" y="66096"/>
                  </a:cubicBezTo>
                  <a:lnTo>
                    <a:pt x="38850" y="9640"/>
                  </a:lnTo>
                  <a:lnTo>
                    <a:pt x="18398" y="10188"/>
                  </a:lnTo>
                  <a:cubicBezTo>
                    <a:pt x="10435" y="10472"/>
                    <a:pt x="7141" y="11156"/>
                    <a:pt x="5079" y="14183"/>
                  </a:cubicBezTo>
                  <a:cubicBezTo>
                    <a:pt x="3707" y="16249"/>
                    <a:pt x="3020" y="17906"/>
                    <a:pt x="2743" y="19008"/>
                  </a:cubicBezTo>
                  <a:cubicBezTo>
                    <a:pt x="2469" y="20101"/>
                    <a:pt x="2059" y="20660"/>
                    <a:pt x="1241" y="20660"/>
                  </a:cubicBezTo>
                  <a:cubicBezTo>
                    <a:pt x="277" y="20660"/>
                    <a:pt x="0" y="19969"/>
                    <a:pt x="0" y="18453"/>
                  </a:cubicBezTo>
                  <a:cubicBezTo>
                    <a:pt x="0" y="16249"/>
                    <a:pt x="2610" y="3718"/>
                    <a:pt x="2891" y="2618"/>
                  </a:cubicBezTo>
                  <a:cubicBezTo>
                    <a:pt x="3297" y="832"/>
                    <a:pt x="3707" y="0"/>
                    <a:pt x="453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9" name="Shape 49">
              <a:extLst>
                <a:ext uri="{FF2B5EF4-FFF2-40B4-BE49-F238E27FC236}">
                  <a16:creationId xmlns:a16="http://schemas.microsoft.com/office/drawing/2014/main" id="{AD348490-C554-4B19-B309-9AD93A3C3908}"/>
                </a:ext>
              </a:extLst>
            </p:cNvPr>
            <p:cNvSpPr/>
            <p:nvPr/>
          </p:nvSpPr>
          <p:spPr>
            <a:xfrm>
              <a:off x="1087577" y="961356"/>
              <a:ext cx="69319" cy="105602"/>
            </a:xfrm>
            <a:custGeom>
              <a:avLst/>
              <a:gdLst/>
              <a:ahLst/>
              <a:cxnLst/>
              <a:rect l="0" t="0" r="0" b="0"/>
              <a:pathLst>
                <a:path w="69319" h="105602">
                  <a:moveTo>
                    <a:pt x="65210" y="0"/>
                  </a:moveTo>
                  <a:cubicBezTo>
                    <a:pt x="65899" y="0"/>
                    <a:pt x="66032" y="550"/>
                    <a:pt x="66032" y="1242"/>
                  </a:cubicBezTo>
                  <a:cubicBezTo>
                    <a:pt x="66032" y="2204"/>
                    <a:pt x="65344" y="3852"/>
                    <a:pt x="64934" y="10188"/>
                  </a:cubicBezTo>
                  <a:cubicBezTo>
                    <a:pt x="64796" y="11566"/>
                    <a:pt x="64520" y="17621"/>
                    <a:pt x="64249" y="19277"/>
                  </a:cubicBezTo>
                  <a:cubicBezTo>
                    <a:pt x="64109" y="19969"/>
                    <a:pt x="63835" y="20786"/>
                    <a:pt x="62871" y="20786"/>
                  </a:cubicBezTo>
                  <a:cubicBezTo>
                    <a:pt x="61918" y="20786"/>
                    <a:pt x="61639" y="20102"/>
                    <a:pt x="61639" y="18867"/>
                  </a:cubicBezTo>
                  <a:cubicBezTo>
                    <a:pt x="61639" y="17900"/>
                    <a:pt x="61500" y="15559"/>
                    <a:pt x="60815" y="13910"/>
                  </a:cubicBezTo>
                  <a:cubicBezTo>
                    <a:pt x="59854" y="11434"/>
                    <a:pt x="58478" y="9780"/>
                    <a:pt x="51624" y="8946"/>
                  </a:cubicBezTo>
                  <a:cubicBezTo>
                    <a:pt x="49285" y="8675"/>
                    <a:pt x="34874" y="8399"/>
                    <a:pt x="32123" y="8399"/>
                  </a:cubicBezTo>
                  <a:cubicBezTo>
                    <a:pt x="31443" y="8399"/>
                    <a:pt x="31169" y="8820"/>
                    <a:pt x="31169" y="9780"/>
                  </a:cubicBezTo>
                  <a:lnTo>
                    <a:pt x="31169" y="44607"/>
                  </a:lnTo>
                  <a:cubicBezTo>
                    <a:pt x="31169" y="45576"/>
                    <a:pt x="31299" y="46131"/>
                    <a:pt x="32123" y="46131"/>
                  </a:cubicBezTo>
                  <a:cubicBezTo>
                    <a:pt x="35143" y="46131"/>
                    <a:pt x="50933" y="46131"/>
                    <a:pt x="54090" y="45853"/>
                  </a:cubicBezTo>
                  <a:cubicBezTo>
                    <a:pt x="57381" y="45576"/>
                    <a:pt x="59444" y="45165"/>
                    <a:pt x="60682" y="43790"/>
                  </a:cubicBezTo>
                  <a:cubicBezTo>
                    <a:pt x="61639" y="42685"/>
                    <a:pt x="62187" y="41997"/>
                    <a:pt x="62871" y="41997"/>
                  </a:cubicBezTo>
                  <a:cubicBezTo>
                    <a:pt x="63425" y="41997"/>
                    <a:pt x="63835" y="42274"/>
                    <a:pt x="63835" y="43099"/>
                  </a:cubicBezTo>
                  <a:cubicBezTo>
                    <a:pt x="63835" y="43923"/>
                    <a:pt x="63285" y="46131"/>
                    <a:pt x="62738" y="53147"/>
                  </a:cubicBezTo>
                  <a:cubicBezTo>
                    <a:pt x="62601" y="55897"/>
                    <a:pt x="62187" y="61413"/>
                    <a:pt x="62187" y="62374"/>
                  </a:cubicBezTo>
                  <a:cubicBezTo>
                    <a:pt x="62187" y="63474"/>
                    <a:pt x="62187" y="64991"/>
                    <a:pt x="60952" y="64991"/>
                  </a:cubicBezTo>
                  <a:cubicBezTo>
                    <a:pt x="59998" y="64991"/>
                    <a:pt x="59714" y="64436"/>
                    <a:pt x="59714" y="63749"/>
                  </a:cubicBezTo>
                  <a:cubicBezTo>
                    <a:pt x="59580" y="62374"/>
                    <a:pt x="59580" y="60580"/>
                    <a:pt x="59167" y="58795"/>
                  </a:cubicBezTo>
                  <a:cubicBezTo>
                    <a:pt x="58478" y="56042"/>
                    <a:pt x="56563" y="53977"/>
                    <a:pt x="51481" y="53424"/>
                  </a:cubicBezTo>
                  <a:cubicBezTo>
                    <a:pt x="48877" y="53147"/>
                    <a:pt x="35288" y="53010"/>
                    <a:pt x="31986" y="53010"/>
                  </a:cubicBezTo>
                  <a:cubicBezTo>
                    <a:pt x="31299" y="53010"/>
                    <a:pt x="31169" y="53563"/>
                    <a:pt x="31169" y="54389"/>
                  </a:cubicBezTo>
                  <a:lnTo>
                    <a:pt x="31169" y="65268"/>
                  </a:lnTo>
                  <a:cubicBezTo>
                    <a:pt x="31169" y="69944"/>
                    <a:pt x="31022" y="82616"/>
                    <a:pt x="31169" y="86605"/>
                  </a:cubicBezTo>
                  <a:cubicBezTo>
                    <a:pt x="31443" y="96105"/>
                    <a:pt x="33636" y="98175"/>
                    <a:pt x="47642" y="98175"/>
                  </a:cubicBezTo>
                  <a:cubicBezTo>
                    <a:pt x="51204" y="98175"/>
                    <a:pt x="56971" y="98175"/>
                    <a:pt x="60538" y="96523"/>
                  </a:cubicBezTo>
                  <a:cubicBezTo>
                    <a:pt x="64109" y="94874"/>
                    <a:pt x="65758" y="91972"/>
                    <a:pt x="66723" y="86334"/>
                  </a:cubicBezTo>
                  <a:cubicBezTo>
                    <a:pt x="66992" y="84820"/>
                    <a:pt x="67270" y="84265"/>
                    <a:pt x="68232" y="84265"/>
                  </a:cubicBezTo>
                  <a:cubicBezTo>
                    <a:pt x="69319" y="84265"/>
                    <a:pt x="69319" y="85367"/>
                    <a:pt x="69319" y="86742"/>
                  </a:cubicBezTo>
                  <a:cubicBezTo>
                    <a:pt x="69319" y="89906"/>
                    <a:pt x="68232" y="99277"/>
                    <a:pt x="67540" y="102030"/>
                  </a:cubicBezTo>
                  <a:cubicBezTo>
                    <a:pt x="66582" y="105602"/>
                    <a:pt x="65344" y="105602"/>
                    <a:pt x="60128" y="105602"/>
                  </a:cubicBezTo>
                  <a:cubicBezTo>
                    <a:pt x="49832" y="105602"/>
                    <a:pt x="42282" y="105332"/>
                    <a:pt x="36382" y="105191"/>
                  </a:cubicBezTo>
                  <a:cubicBezTo>
                    <a:pt x="30481" y="104918"/>
                    <a:pt x="26223" y="104785"/>
                    <a:pt x="22108" y="104785"/>
                  </a:cubicBezTo>
                  <a:cubicBezTo>
                    <a:pt x="20589" y="104785"/>
                    <a:pt x="17575" y="104785"/>
                    <a:pt x="14279" y="104918"/>
                  </a:cubicBezTo>
                  <a:cubicBezTo>
                    <a:pt x="11121" y="104918"/>
                    <a:pt x="7554" y="105191"/>
                    <a:pt x="4807" y="105191"/>
                  </a:cubicBezTo>
                  <a:cubicBezTo>
                    <a:pt x="3025" y="105191"/>
                    <a:pt x="2063" y="104785"/>
                    <a:pt x="2063" y="103816"/>
                  </a:cubicBezTo>
                  <a:cubicBezTo>
                    <a:pt x="2063" y="103129"/>
                    <a:pt x="2617" y="102715"/>
                    <a:pt x="4259" y="102715"/>
                  </a:cubicBezTo>
                  <a:cubicBezTo>
                    <a:pt x="6314" y="102715"/>
                    <a:pt x="7964" y="102445"/>
                    <a:pt x="9206" y="102160"/>
                  </a:cubicBezTo>
                  <a:cubicBezTo>
                    <a:pt x="11945" y="101612"/>
                    <a:pt x="12629" y="98586"/>
                    <a:pt x="13184" y="94597"/>
                  </a:cubicBezTo>
                  <a:cubicBezTo>
                    <a:pt x="13868" y="88811"/>
                    <a:pt x="13868" y="77932"/>
                    <a:pt x="13868" y="65268"/>
                  </a:cubicBezTo>
                  <a:lnTo>
                    <a:pt x="13868" y="41029"/>
                  </a:lnTo>
                  <a:cubicBezTo>
                    <a:pt x="13868" y="20102"/>
                    <a:pt x="13868" y="16247"/>
                    <a:pt x="13594" y="11844"/>
                  </a:cubicBezTo>
                  <a:cubicBezTo>
                    <a:pt x="13317" y="7160"/>
                    <a:pt x="12223" y="4957"/>
                    <a:pt x="7690" y="3995"/>
                  </a:cubicBezTo>
                  <a:cubicBezTo>
                    <a:pt x="6592" y="3722"/>
                    <a:pt x="4259" y="3581"/>
                    <a:pt x="2337" y="3581"/>
                  </a:cubicBezTo>
                  <a:cubicBezTo>
                    <a:pt x="828" y="3581"/>
                    <a:pt x="0" y="3304"/>
                    <a:pt x="0" y="2347"/>
                  </a:cubicBezTo>
                  <a:cubicBezTo>
                    <a:pt x="0" y="1375"/>
                    <a:pt x="969" y="1101"/>
                    <a:pt x="3025" y="1101"/>
                  </a:cubicBezTo>
                  <a:cubicBezTo>
                    <a:pt x="6728" y="1101"/>
                    <a:pt x="10711" y="1242"/>
                    <a:pt x="14141" y="1242"/>
                  </a:cubicBezTo>
                  <a:cubicBezTo>
                    <a:pt x="17712" y="1375"/>
                    <a:pt x="20870" y="1519"/>
                    <a:pt x="22795" y="1519"/>
                  </a:cubicBezTo>
                  <a:cubicBezTo>
                    <a:pt x="27181" y="1519"/>
                    <a:pt x="54504" y="1519"/>
                    <a:pt x="57110" y="1375"/>
                  </a:cubicBezTo>
                  <a:cubicBezTo>
                    <a:pt x="59714" y="1101"/>
                    <a:pt x="61918" y="828"/>
                    <a:pt x="63011" y="550"/>
                  </a:cubicBezTo>
                  <a:cubicBezTo>
                    <a:pt x="63695" y="410"/>
                    <a:pt x="64520" y="0"/>
                    <a:pt x="6521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0" name="Shape 50">
              <a:extLst>
                <a:ext uri="{FF2B5EF4-FFF2-40B4-BE49-F238E27FC236}">
                  <a16:creationId xmlns:a16="http://schemas.microsoft.com/office/drawing/2014/main" id="{5E1A6827-0229-41B8-9F53-2D9DF2541B24}"/>
                </a:ext>
              </a:extLst>
            </p:cNvPr>
            <p:cNvSpPr/>
            <p:nvPr/>
          </p:nvSpPr>
          <p:spPr>
            <a:xfrm>
              <a:off x="1174478" y="960528"/>
              <a:ext cx="92797" cy="106023"/>
            </a:xfrm>
            <a:custGeom>
              <a:avLst/>
              <a:gdLst/>
              <a:ahLst/>
              <a:cxnLst/>
              <a:rect l="0" t="0" r="0" b="0"/>
              <a:pathLst>
                <a:path w="92797" h="106023">
                  <a:moveTo>
                    <a:pt x="4533" y="0"/>
                  </a:moveTo>
                  <a:cubicBezTo>
                    <a:pt x="5630" y="0"/>
                    <a:pt x="7002" y="1377"/>
                    <a:pt x="10437" y="1656"/>
                  </a:cubicBezTo>
                  <a:cubicBezTo>
                    <a:pt x="14418" y="2063"/>
                    <a:pt x="19634" y="2339"/>
                    <a:pt x="24163" y="2339"/>
                  </a:cubicBezTo>
                  <a:lnTo>
                    <a:pt x="78519" y="2339"/>
                  </a:lnTo>
                  <a:cubicBezTo>
                    <a:pt x="82916" y="2339"/>
                    <a:pt x="85936" y="1932"/>
                    <a:pt x="87995" y="1656"/>
                  </a:cubicBezTo>
                  <a:cubicBezTo>
                    <a:pt x="90055" y="1246"/>
                    <a:pt x="91152" y="967"/>
                    <a:pt x="91703" y="967"/>
                  </a:cubicBezTo>
                  <a:cubicBezTo>
                    <a:pt x="92668" y="967"/>
                    <a:pt x="92797" y="1792"/>
                    <a:pt x="92797" y="3856"/>
                  </a:cubicBezTo>
                  <a:cubicBezTo>
                    <a:pt x="92797" y="6750"/>
                    <a:pt x="92390" y="16249"/>
                    <a:pt x="92390" y="19828"/>
                  </a:cubicBezTo>
                  <a:cubicBezTo>
                    <a:pt x="92250" y="21207"/>
                    <a:pt x="91973" y="22036"/>
                    <a:pt x="91152" y="22036"/>
                  </a:cubicBezTo>
                  <a:cubicBezTo>
                    <a:pt x="90055" y="22036"/>
                    <a:pt x="89774" y="21344"/>
                    <a:pt x="89640" y="19281"/>
                  </a:cubicBezTo>
                  <a:lnTo>
                    <a:pt x="89507" y="17766"/>
                  </a:lnTo>
                  <a:cubicBezTo>
                    <a:pt x="89230" y="14183"/>
                    <a:pt x="85525" y="10327"/>
                    <a:pt x="73303" y="10058"/>
                  </a:cubicBezTo>
                  <a:lnTo>
                    <a:pt x="56006" y="9640"/>
                  </a:lnTo>
                  <a:lnTo>
                    <a:pt x="56006" y="66096"/>
                  </a:lnTo>
                  <a:cubicBezTo>
                    <a:pt x="56006" y="78760"/>
                    <a:pt x="56006" y="89639"/>
                    <a:pt x="56697" y="95565"/>
                  </a:cubicBezTo>
                  <a:cubicBezTo>
                    <a:pt x="57107" y="99414"/>
                    <a:pt x="57931" y="102438"/>
                    <a:pt x="62050" y="102999"/>
                  </a:cubicBezTo>
                  <a:cubicBezTo>
                    <a:pt x="63975" y="103273"/>
                    <a:pt x="66992" y="103539"/>
                    <a:pt x="69051" y="103539"/>
                  </a:cubicBezTo>
                  <a:cubicBezTo>
                    <a:pt x="70560" y="103539"/>
                    <a:pt x="71247" y="103961"/>
                    <a:pt x="71247" y="104652"/>
                  </a:cubicBezTo>
                  <a:cubicBezTo>
                    <a:pt x="71247" y="105609"/>
                    <a:pt x="70153" y="106023"/>
                    <a:pt x="68641" y="106023"/>
                  </a:cubicBezTo>
                  <a:cubicBezTo>
                    <a:pt x="59583" y="106023"/>
                    <a:pt x="50933" y="105609"/>
                    <a:pt x="47092" y="105609"/>
                  </a:cubicBezTo>
                  <a:cubicBezTo>
                    <a:pt x="43935" y="105609"/>
                    <a:pt x="35277" y="106023"/>
                    <a:pt x="29787" y="106023"/>
                  </a:cubicBezTo>
                  <a:cubicBezTo>
                    <a:pt x="28011" y="106023"/>
                    <a:pt x="27043" y="105609"/>
                    <a:pt x="27043" y="104652"/>
                  </a:cubicBezTo>
                  <a:cubicBezTo>
                    <a:pt x="27043" y="103961"/>
                    <a:pt x="27597" y="103539"/>
                    <a:pt x="29239" y="103539"/>
                  </a:cubicBezTo>
                  <a:cubicBezTo>
                    <a:pt x="31298" y="103539"/>
                    <a:pt x="32948" y="103273"/>
                    <a:pt x="34190" y="102999"/>
                  </a:cubicBezTo>
                  <a:cubicBezTo>
                    <a:pt x="36925" y="102438"/>
                    <a:pt x="37750" y="99414"/>
                    <a:pt x="38167" y="95421"/>
                  </a:cubicBezTo>
                  <a:cubicBezTo>
                    <a:pt x="38852" y="89639"/>
                    <a:pt x="38852" y="78760"/>
                    <a:pt x="38852" y="66096"/>
                  </a:cubicBezTo>
                  <a:lnTo>
                    <a:pt x="38852" y="9640"/>
                  </a:lnTo>
                  <a:lnTo>
                    <a:pt x="18404" y="10188"/>
                  </a:lnTo>
                  <a:cubicBezTo>
                    <a:pt x="10437" y="10472"/>
                    <a:pt x="7143" y="11156"/>
                    <a:pt x="5080" y="14183"/>
                  </a:cubicBezTo>
                  <a:cubicBezTo>
                    <a:pt x="3708" y="16249"/>
                    <a:pt x="3020" y="17906"/>
                    <a:pt x="2747" y="19008"/>
                  </a:cubicBezTo>
                  <a:cubicBezTo>
                    <a:pt x="2466" y="20101"/>
                    <a:pt x="2059" y="20660"/>
                    <a:pt x="1242" y="20660"/>
                  </a:cubicBezTo>
                  <a:cubicBezTo>
                    <a:pt x="273" y="20660"/>
                    <a:pt x="0" y="19969"/>
                    <a:pt x="0" y="18453"/>
                  </a:cubicBezTo>
                  <a:cubicBezTo>
                    <a:pt x="0" y="16249"/>
                    <a:pt x="2610" y="3718"/>
                    <a:pt x="2891" y="2618"/>
                  </a:cubicBezTo>
                  <a:cubicBezTo>
                    <a:pt x="3298" y="832"/>
                    <a:pt x="3708" y="0"/>
                    <a:pt x="453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1" name="Shape 51">
              <a:extLst>
                <a:ext uri="{FF2B5EF4-FFF2-40B4-BE49-F238E27FC236}">
                  <a16:creationId xmlns:a16="http://schemas.microsoft.com/office/drawing/2014/main" id="{6DDDAAE6-491D-42DE-B47B-55E63C00B400}"/>
                </a:ext>
              </a:extLst>
            </p:cNvPr>
            <p:cNvSpPr/>
            <p:nvPr/>
          </p:nvSpPr>
          <p:spPr>
            <a:xfrm>
              <a:off x="1327550" y="962458"/>
              <a:ext cx="48734" cy="139615"/>
            </a:xfrm>
            <a:custGeom>
              <a:avLst/>
              <a:gdLst/>
              <a:ahLst/>
              <a:cxnLst/>
              <a:rect l="0" t="0" r="0" b="0"/>
              <a:pathLst>
                <a:path w="48734" h="139615">
                  <a:moveTo>
                    <a:pt x="9061" y="0"/>
                  </a:moveTo>
                  <a:cubicBezTo>
                    <a:pt x="16333" y="0"/>
                    <a:pt x="24981" y="418"/>
                    <a:pt x="28552" y="418"/>
                  </a:cubicBezTo>
                  <a:cubicBezTo>
                    <a:pt x="31845" y="418"/>
                    <a:pt x="40493" y="0"/>
                    <a:pt x="45846" y="0"/>
                  </a:cubicBezTo>
                  <a:cubicBezTo>
                    <a:pt x="47772" y="0"/>
                    <a:pt x="48734" y="274"/>
                    <a:pt x="48734" y="1246"/>
                  </a:cubicBezTo>
                  <a:cubicBezTo>
                    <a:pt x="48734" y="2203"/>
                    <a:pt x="47909" y="2480"/>
                    <a:pt x="46260" y="2480"/>
                  </a:cubicBezTo>
                  <a:cubicBezTo>
                    <a:pt x="44752" y="2480"/>
                    <a:pt x="43927" y="2621"/>
                    <a:pt x="42282" y="2894"/>
                  </a:cubicBezTo>
                  <a:cubicBezTo>
                    <a:pt x="38574" y="3579"/>
                    <a:pt x="37480" y="5917"/>
                    <a:pt x="37202" y="10743"/>
                  </a:cubicBezTo>
                  <a:cubicBezTo>
                    <a:pt x="36925" y="15146"/>
                    <a:pt x="36925" y="19000"/>
                    <a:pt x="36925" y="39927"/>
                  </a:cubicBezTo>
                  <a:lnTo>
                    <a:pt x="36925" y="65401"/>
                  </a:lnTo>
                  <a:cubicBezTo>
                    <a:pt x="36925" y="71327"/>
                    <a:pt x="37336" y="77933"/>
                    <a:pt x="37336" y="84815"/>
                  </a:cubicBezTo>
                  <a:cubicBezTo>
                    <a:pt x="37336" y="92660"/>
                    <a:pt x="36796" y="101477"/>
                    <a:pt x="34045" y="109188"/>
                  </a:cubicBezTo>
                  <a:cubicBezTo>
                    <a:pt x="31158" y="117594"/>
                    <a:pt x="23879" y="127088"/>
                    <a:pt x="10710" y="135213"/>
                  </a:cubicBezTo>
                  <a:cubicBezTo>
                    <a:pt x="8921" y="136314"/>
                    <a:pt x="6721" y="137415"/>
                    <a:pt x="3846" y="138787"/>
                  </a:cubicBezTo>
                  <a:cubicBezTo>
                    <a:pt x="2884" y="139345"/>
                    <a:pt x="1789" y="139615"/>
                    <a:pt x="1099" y="139615"/>
                  </a:cubicBezTo>
                  <a:cubicBezTo>
                    <a:pt x="544" y="139615"/>
                    <a:pt x="0" y="139201"/>
                    <a:pt x="0" y="138509"/>
                  </a:cubicBezTo>
                  <a:cubicBezTo>
                    <a:pt x="0" y="137826"/>
                    <a:pt x="688" y="137275"/>
                    <a:pt x="3014" y="136037"/>
                  </a:cubicBezTo>
                  <a:cubicBezTo>
                    <a:pt x="4806" y="135068"/>
                    <a:pt x="6866" y="133561"/>
                    <a:pt x="9609" y="130806"/>
                  </a:cubicBezTo>
                  <a:cubicBezTo>
                    <a:pt x="20045" y="120204"/>
                    <a:pt x="19905" y="106437"/>
                    <a:pt x="19905" y="79452"/>
                  </a:cubicBezTo>
                  <a:lnTo>
                    <a:pt x="19905" y="39927"/>
                  </a:lnTo>
                  <a:cubicBezTo>
                    <a:pt x="19905" y="19000"/>
                    <a:pt x="19905" y="15146"/>
                    <a:pt x="19628" y="10743"/>
                  </a:cubicBezTo>
                  <a:cubicBezTo>
                    <a:pt x="19357" y="6059"/>
                    <a:pt x="18256" y="3856"/>
                    <a:pt x="13727" y="2894"/>
                  </a:cubicBezTo>
                  <a:cubicBezTo>
                    <a:pt x="12629" y="2621"/>
                    <a:pt x="10292" y="2480"/>
                    <a:pt x="8375" y="2480"/>
                  </a:cubicBezTo>
                  <a:cubicBezTo>
                    <a:pt x="6866" y="2480"/>
                    <a:pt x="6034" y="2203"/>
                    <a:pt x="6034" y="1246"/>
                  </a:cubicBezTo>
                  <a:cubicBezTo>
                    <a:pt x="6034" y="274"/>
                    <a:pt x="7003" y="0"/>
                    <a:pt x="906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2" name="Shape 52">
              <a:extLst>
                <a:ext uri="{FF2B5EF4-FFF2-40B4-BE49-F238E27FC236}">
                  <a16:creationId xmlns:a16="http://schemas.microsoft.com/office/drawing/2014/main" id="{EB7ADBC3-08A4-4EEE-86EF-34D486F7C30C}"/>
                </a:ext>
              </a:extLst>
            </p:cNvPr>
            <p:cNvSpPr/>
            <p:nvPr/>
          </p:nvSpPr>
          <p:spPr>
            <a:xfrm>
              <a:off x="1380132" y="964642"/>
              <a:ext cx="52229" cy="101909"/>
            </a:xfrm>
            <a:custGeom>
              <a:avLst/>
              <a:gdLst/>
              <a:ahLst/>
              <a:cxnLst/>
              <a:rect l="0" t="0" r="0" b="0"/>
              <a:pathLst>
                <a:path w="52229" h="101909">
                  <a:moveTo>
                    <a:pt x="52229" y="0"/>
                  </a:moveTo>
                  <a:lnTo>
                    <a:pt x="52229" y="23317"/>
                  </a:lnTo>
                  <a:lnTo>
                    <a:pt x="51609" y="24254"/>
                  </a:lnTo>
                  <a:lnTo>
                    <a:pt x="38981" y="58127"/>
                  </a:lnTo>
                  <a:cubicBezTo>
                    <a:pt x="38844" y="58674"/>
                    <a:pt x="38981" y="59088"/>
                    <a:pt x="39535" y="59088"/>
                  </a:cubicBezTo>
                  <a:lnTo>
                    <a:pt x="52229" y="59088"/>
                  </a:lnTo>
                  <a:lnTo>
                    <a:pt x="52229" y="65975"/>
                  </a:lnTo>
                  <a:lnTo>
                    <a:pt x="36788" y="65975"/>
                  </a:lnTo>
                  <a:cubicBezTo>
                    <a:pt x="36107" y="65975"/>
                    <a:pt x="35824" y="66244"/>
                    <a:pt x="35550" y="67076"/>
                  </a:cubicBezTo>
                  <a:lnTo>
                    <a:pt x="28144" y="86764"/>
                  </a:lnTo>
                  <a:cubicBezTo>
                    <a:pt x="26767" y="90209"/>
                    <a:pt x="26082" y="93507"/>
                    <a:pt x="26082" y="95163"/>
                  </a:cubicBezTo>
                  <a:cubicBezTo>
                    <a:pt x="26082" y="97644"/>
                    <a:pt x="27313" y="99426"/>
                    <a:pt x="31572" y="99426"/>
                  </a:cubicBezTo>
                  <a:lnTo>
                    <a:pt x="33631" y="99426"/>
                  </a:lnTo>
                  <a:cubicBezTo>
                    <a:pt x="35277" y="99426"/>
                    <a:pt x="35687" y="99706"/>
                    <a:pt x="35687" y="100530"/>
                  </a:cubicBezTo>
                  <a:cubicBezTo>
                    <a:pt x="35687" y="101633"/>
                    <a:pt x="34863" y="101909"/>
                    <a:pt x="33358" y="101909"/>
                  </a:cubicBezTo>
                  <a:cubicBezTo>
                    <a:pt x="28962" y="101909"/>
                    <a:pt x="23062" y="101495"/>
                    <a:pt x="18802" y="101495"/>
                  </a:cubicBezTo>
                  <a:cubicBezTo>
                    <a:pt x="17295" y="101495"/>
                    <a:pt x="9752" y="101909"/>
                    <a:pt x="2602" y="101909"/>
                  </a:cubicBezTo>
                  <a:cubicBezTo>
                    <a:pt x="824" y="101909"/>
                    <a:pt x="0" y="101633"/>
                    <a:pt x="0" y="100530"/>
                  </a:cubicBezTo>
                  <a:cubicBezTo>
                    <a:pt x="0" y="99706"/>
                    <a:pt x="543" y="99426"/>
                    <a:pt x="1642" y="99426"/>
                  </a:cubicBezTo>
                  <a:cubicBezTo>
                    <a:pt x="2884" y="99426"/>
                    <a:pt x="4806" y="99292"/>
                    <a:pt x="5908" y="99152"/>
                  </a:cubicBezTo>
                  <a:cubicBezTo>
                    <a:pt x="12219" y="98330"/>
                    <a:pt x="14821" y="93645"/>
                    <a:pt x="17572" y="86764"/>
                  </a:cubicBezTo>
                  <a:lnTo>
                    <a:pt x="52023" y="295"/>
                  </a:lnTo>
                  <a:lnTo>
                    <a:pt x="5222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3" name="Shape 53">
              <a:extLst>
                <a:ext uri="{FF2B5EF4-FFF2-40B4-BE49-F238E27FC236}">
                  <a16:creationId xmlns:a16="http://schemas.microsoft.com/office/drawing/2014/main" id="{98BBA05F-E41E-47B4-9F23-2A336D67109C}"/>
                </a:ext>
              </a:extLst>
            </p:cNvPr>
            <p:cNvSpPr/>
            <p:nvPr/>
          </p:nvSpPr>
          <p:spPr>
            <a:xfrm>
              <a:off x="1432361" y="959430"/>
              <a:ext cx="60750" cy="107121"/>
            </a:xfrm>
            <a:custGeom>
              <a:avLst/>
              <a:gdLst/>
              <a:ahLst/>
              <a:cxnLst/>
              <a:rect l="0" t="0" r="0" b="0"/>
              <a:pathLst>
                <a:path w="60750" h="107121">
                  <a:moveTo>
                    <a:pt x="3639" y="0"/>
                  </a:moveTo>
                  <a:cubicBezTo>
                    <a:pt x="4874" y="0"/>
                    <a:pt x="5694" y="1238"/>
                    <a:pt x="7070" y="4407"/>
                  </a:cubicBezTo>
                  <a:cubicBezTo>
                    <a:pt x="10368" y="11985"/>
                    <a:pt x="32327" y="68156"/>
                    <a:pt x="41116" y="89085"/>
                  </a:cubicBezTo>
                  <a:cubicBezTo>
                    <a:pt x="46336" y="101481"/>
                    <a:pt x="50317" y="103403"/>
                    <a:pt x="53200" y="104098"/>
                  </a:cubicBezTo>
                  <a:cubicBezTo>
                    <a:pt x="55256" y="104504"/>
                    <a:pt x="57312" y="104638"/>
                    <a:pt x="58961" y="104638"/>
                  </a:cubicBezTo>
                  <a:cubicBezTo>
                    <a:pt x="60055" y="104638"/>
                    <a:pt x="60750" y="104781"/>
                    <a:pt x="60750" y="105742"/>
                  </a:cubicBezTo>
                  <a:cubicBezTo>
                    <a:pt x="60750" y="106845"/>
                    <a:pt x="59508" y="107121"/>
                    <a:pt x="54428" y="107121"/>
                  </a:cubicBezTo>
                  <a:cubicBezTo>
                    <a:pt x="49489" y="107121"/>
                    <a:pt x="39466" y="107121"/>
                    <a:pt x="28490" y="106845"/>
                  </a:cubicBezTo>
                  <a:cubicBezTo>
                    <a:pt x="26021" y="106707"/>
                    <a:pt x="24372" y="106707"/>
                    <a:pt x="24372" y="105742"/>
                  </a:cubicBezTo>
                  <a:cubicBezTo>
                    <a:pt x="24372" y="104918"/>
                    <a:pt x="24918" y="104638"/>
                    <a:pt x="26288" y="104504"/>
                  </a:cubicBezTo>
                  <a:cubicBezTo>
                    <a:pt x="27245" y="104235"/>
                    <a:pt x="28209" y="102989"/>
                    <a:pt x="27522" y="101340"/>
                  </a:cubicBezTo>
                  <a:lnTo>
                    <a:pt x="16538" y="72151"/>
                  </a:lnTo>
                  <a:cubicBezTo>
                    <a:pt x="16268" y="71456"/>
                    <a:pt x="15854" y="71187"/>
                    <a:pt x="15166" y="71187"/>
                  </a:cubicBezTo>
                  <a:lnTo>
                    <a:pt x="0" y="71187"/>
                  </a:lnTo>
                  <a:lnTo>
                    <a:pt x="0" y="64300"/>
                  </a:lnTo>
                  <a:lnTo>
                    <a:pt x="12564" y="64300"/>
                  </a:lnTo>
                  <a:cubicBezTo>
                    <a:pt x="13248" y="64300"/>
                    <a:pt x="13388" y="63886"/>
                    <a:pt x="13248" y="63472"/>
                  </a:cubicBezTo>
                  <a:lnTo>
                    <a:pt x="889" y="29466"/>
                  </a:lnTo>
                  <a:cubicBezTo>
                    <a:pt x="755" y="28915"/>
                    <a:pt x="622" y="28224"/>
                    <a:pt x="202" y="28224"/>
                  </a:cubicBezTo>
                  <a:lnTo>
                    <a:pt x="0" y="28529"/>
                  </a:lnTo>
                  <a:lnTo>
                    <a:pt x="0" y="5212"/>
                  </a:lnTo>
                  <a:lnTo>
                    <a:pt x="363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4" name="Shape 54">
              <a:extLst>
                <a:ext uri="{FF2B5EF4-FFF2-40B4-BE49-F238E27FC236}">
                  <a16:creationId xmlns:a16="http://schemas.microsoft.com/office/drawing/2014/main" id="{A036F70B-6513-4FE3-87DA-1928D8EB5363}"/>
                </a:ext>
              </a:extLst>
            </p:cNvPr>
            <p:cNvSpPr/>
            <p:nvPr/>
          </p:nvSpPr>
          <p:spPr>
            <a:xfrm>
              <a:off x="1499428" y="960528"/>
              <a:ext cx="109127" cy="107946"/>
            </a:xfrm>
            <a:custGeom>
              <a:avLst/>
              <a:gdLst/>
              <a:ahLst/>
              <a:cxnLst/>
              <a:rect l="0" t="0" r="0" b="0"/>
              <a:pathLst>
                <a:path w="109127" h="107946">
                  <a:moveTo>
                    <a:pt x="60805" y="0"/>
                  </a:moveTo>
                  <a:cubicBezTo>
                    <a:pt x="70283" y="0"/>
                    <a:pt x="82354" y="1660"/>
                    <a:pt x="85104" y="2210"/>
                  </a:cubicBezTo>
                  <a:cubicBezTo>
                    <a:pt x="87984" y="2757"/>
                    <a:pt x="92790" y="3585"/>
                    <a:pt x="95947" y="3718"/>
                  </a:cubicBezTo>
                  <a:cubicBezTo>
                    <a:pt x="97597" y="3859"/>
                    <a:pt x="97874" y="4405"/>
                    <a:pt x="97874" y="5371"/>
                  </a:cubicBezTo>
                  <a:cubicBezTo>
                    <a:pt x="97874" y="6883"/>
                    <a:pt x="96912" y="10741"/>
                    <a:pt x="96912" y="27954"/>
                  </a:cubicBezTo>
                  <a:cubicBezTo>
                    <a:pt x="96912" y="30157"/>
                    <a:pt x="96502" y="30849"/>
                    <a:pt x="95401" y="30849"/>
                  </a:cubicBezTo>
                  <a:cubicBezTo>
                    <a:pt x="94440" y="30849"/>
                    <a:pt x="94165" y="30157"/>
                    <a:pt x="94030" y="29055"/>
                  </a:cubicBezTo>
                  <a:cubicBezTo>
                    <a:pt x="93618" y="25888"/>
                    <a:pt x="92935" y="21477"/>
                    <a:pt x="89364" y="17628"/>
                  </a:cubicBezTo>
                  <a:cubicBezTo>
                    <a:pt x="85241" y="13226"/>
                    <a:pt x="74264" y="6883"/>
                    <a:pt x="58745" y="6883"/>
                  </a:cubicBezTo>
                  <a:cubicBezTo>
                    <a:pt x="51200" y="6883"/>
                    <a:pt x="41177" y="7441"/>
                    <a:pt x="31572" y="15422"/>
                  </a:cubicBezTo>
                  <a:cubicBezTo>
                    <a:pt x="23883" y="21891"/>
                    <a:pt x="18941" y="32227"/>
                    <a:pt x="18941" y="49154"/>
                  </a:cubicBezTo>
                  <a:cubicBezTo>
                    <a:pt x="18941" y="78760"/>
                    <a:pt x="37751" y="100930"/>
                    <a:pt x="66712" y="100930"/>
                  </a:cubicBezTo>
                  <a:cubicBezTo>
                    <a:pt x="70283" y="100930"/>
                    <a:pt x="75090" y="100930"/>
                    <a:pt x="78379" y="99406"/>
                  </a:cubicBezTo>
                  <a:cubicBezTo>
                    <a:pt x="80443" y="98453"/>
                    <a:pt x="80983" y="96659"/>
                    <a:pt x="80983" y="94320"/>
                  </a:cubicBezTo>
                  <a:lnTo>
                    <a:pt x="80983" y="81378"/>
                  </a:lnTo>
                  <a:cubicBezTo>
                    <a:pt x="80983" y="74491"/>
                    <a:pt x="80983" y="69261"/>
                    <a:pt x="80853" y="65134"/>
                  </a:cubicBezTo>
                  <a:cubicBezTo>
                    <a:pt x="80708" y="60447"/>
                    <a:pt x="79478" y="58241"/>
                    <a:pt x="74949" y="57279"/>
                  </a:cubicBezTo>
                  <a:cubicBezTo>
                    <a:pt x="73848" y="57003"/>
                    <a:pt x="71519" y="56866"/>
                    <a:pt x="69596" y="56866"/>
                  </a:cubicBezTo>
                  <a:cubicBezTo>
                    <a:pt x="68357" y="56866"/>
                    <a:pt x="67540" y="56589"/>
                    <a:pt x="67540" y="55770"/>
                  </a:cubicBezTo>
                  <a:cubicBezTo>
                    <a:pt x="67540" y="54670"/>
                    <a:pt x="68497" y="54391"/>
                    <a:pt x="70416" y="54391"/>
                  </a:cubicBezTo>
                  <a:cubicBezTo>
                    <a:pt x="77549" y="54391"/>
                    <a:pt x="86202" y="54803"/>
                    <a:pt x="90317" y="54803"/>
                  </a:cubicBezTo>
                  <a:cubicBezTo>
                    <a:pt x="94576" y="54803"/>
                    <a:pt x="101855" y="54391"/>
                    <a:pt x="106376" y="54391"/>
                  </a:cubicBezTo>
                  <a:cubicBezTo>
                    <a:pt x="108162" y="54391"/>
                    <a:pt x="109127" y="54670"/>
                    <a:pt x="109127" y="55770"/>
                  </a:cubicBezTo>
                  <a:cubicBezTo>
                    <a:pt x="109127" y="56589"/>
                    <a:pt x="108310" y="56866"/>
                    <a:pt x="107345" y="56866"/>
                  </a:cubicBezTo>
                  <a:cubicBezTo>
                    <a:pt x="106250" y="56866"/>
                    <a:pt x="105289" y="57003"/>
                    <a:pt x="103637" y="57279"/>
                  </a:cubicBezTo>
                  <a:cubicBezTo>
                    <a:pt x="99930" y="57962"/>
                    <a:pt x="98558" y="60311"/>
                    <a:pt x="98421" y="65134"/>
                  </a:cubicBezTo>
                  <a:cubicBezTo>
                    <a:pt x="98280" y="69261"/>
                    <a:pt x="98280" y="74768"/>
                    <a:pt x="98280" y="81655"/>
                  </a:cubicBezTo>
                  <a:lnTo>
                    <a:pt x="98280" y="96796"/>
                  </a:lnTo>
                  <a:cubicBezTo>
                    <a:pt x="98280" y="100512"/>
                    <a:pt x="98151" y="100786"/>
                    <a:pt x="96502" y="101753"/>
                  </a:cubicBezTo>
                  <a:cubicBezTo>
                    <a:pt x="87578" y="106437"/>
                    <a:pt x="74128" y="107946"/>
                    <a:pt x="63419" y="107946"/>
                  </a:cubicBezTo>
                  <a:cubicBezTo>
                    <a:pt x="29787" y="107946"/>
                    <a:pt x="0" y="91972"/>
                    <a:pt x="0" y="53977"/>
                  </a:cubicBezTo>
                  <a:cubicBezTo>
                    <a:pt x="0" y="31945"/>
                    <a:pt x="11387" y="16528"/>
                    <a:pt x="23883" y="8950"/>
                  </a:cubicBezTo>
                  <a:cubicBezTo>
                    <a:pt x="37062" y="967"/>
                    <a:pt x="49281" y="0"/>
                    <a:pt x="6080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5" name="Shape 55">
              <a:extLst>
                <a:ext uri="{FF2B5EF4-FFF2-40B4-BE49-F238E27FC236}">
                  <a16:creationId xmlns:a16="http://schemas.microsoft.com/office/drawing/2014/main" id="{E63306E6-E1A5-41FB-AA76-8548E92B86CF}"/>
                </a:ext>
              </a:extLst>
            </p:cNvPr>
            <p:cNvSpPr/>
            <p:nvPr/>
          </p:nvSpPr>
          <p:spPr>
            <a:xfrm>
              <a:off x="1630797" y="962458"/>
              <a:ext cx="44341" cy="104090"/>
            </a:xfrm>
            <a:custGeom>
              <a:avLst/>
              <a:gdLst/>
              <a:ahLst/>
              <a:cxnLst/>
              <a:rect l="0" t="0" r="0" b="0"/>
              <a:pathLst>
                <a:path w="44341" h="104090">
                  <a:moveTo>
                    <a:pt x="3301" y="0"/>
                  </a:moveTo>
                  <a:cubicBezTo>
                    <a:pt x="8510" y="0"/>
                    <a:pt x="17160" y="418"/>
                    <a:pt x="21142" y="418"/>
                  </a:cubicBezTo>
                  <a:cubicBezTo>
                    <a:pt x="24577" y="418"/>
                    <a:pt x="32673" y="0"/>
                    <a:pt x="37893" y="0"/>
                  </a:cubicBezTo>
                  <a:cubicBezTo>
                    <a:pt x="39675" y="0"/>
                    <a:pt x="40770" y="274"/>
                    <a:pt x="40770" y="1102"/>
                  </a:cubicBezTo>
                  <a:cubicBezTo>
                    <a:pt x="40770" y="2203"/>
                    <a:pt x="39951" y="2480"/>
                    <a:pt x="38580" y="2480"/>
                  </a:cubicBezTo>
                  <a:cubicBezTo>
                    <a:pt x="37202" y="2480"/>
                    <a:pt x="36107" y="2621"/>
                    <a:pt x="34459" y="2894"/>
                  </a:cubicBezTo>
                  <a:cubicBezTo>
                    <a:pt x="30754" y="3579"/>
                    <a:pt x="29659" y="5917"/>
                    <a:pt x="29383" y="10743"/>
                  </a:cubicBezTo>
                  <a:cubicBezTo>
                    <a:pt x="29102" y="15146"/>
                    <a:pt x="29102" y="19000"/>
                    <a:pt x="29102" y="39927"/>
                  </a:cubicBezTo>
                  <a:lnTo>
                    <a:pt x="29102" y="64167"/>
                  </a:lnTo>
                  <a:cubicBezTo>
                    <a:pt x="29102" y="77522"/>
                    <a:pt x="29102" y="88394"/>
                    <a:pt x="29659" y="94312"/>
                  </a:cubicBezTo>
                  <a:cubicBezTo>
                    <a:pt x="30070" y="98035"/>
                    <a:pt x="31024" y="100511"/>
                    <a:pt x="35146" y="101059"/>
                  </a:cubicBezTo>
                  <a:cubicBezTo>
                    <a:pt x="37069" y="101343"/>
                    <a:pt x="40089" y="101614"/>
                    <a:pt x="42141" y="101614"/>
                  </a:cubicBezTo>
                  <a:cubicBezTo>
                    <a:pt x="43656" y="101614"/>
                    <a:pt x="44341" y="102028"/>
                    <a:pt x="44341" y="102715"/>
                  </a:cubicBezTo>
                  <a:cubicBezTo>
                    <a:pt x="44341" y="103684"/>
                    <a:pt x="43246" y="104090"/>
                    <a:pt x="41737" y="104090"/>
                  </a:cubicBezTo>
                  <a:cubicBezTo>
                    <a:pt x="32673" y="104090"/>
                    <a:pt x="24022" y="103684"/>
                    <a:pt x="20325" y="103684"/>
                  </a:cubicBezTo>
                  <a:cubicBezTo>
                    <a:pt x="17160" y="103684"/>
                    <a:pt x="8510" y="104090"/>
                    <a:pt x="3020" y="104090"/>
                  </a:cubicBezTo>
                  <a:cubicBezTo>
                    <a:pt x="1238" y="104090"/>
                    <a:pt x="277" y="103684"/>
                    <a:pt x="277" y="102715"/>
                  </a:cubicBezTo>
                  <a:cubicBezTo>
                    <a:pt x="277" y="102028"/>
                    <a:pt x="831" y="101614"/>
                    <a:pt x="2473" y="101614"/>
                  </a:cubicBezTo>
                  <a:cubicBezTo>
                    <a:pt x="4531" y="101614"/>
                    <a:pt x="6177" y="101343"/>
                    <a:pt x="7423" y="101059"/>
                  </a:cubicBezTo>
                  <a:cubicBezTo>
                    <a:pt x="10159" y="100511"/>
                    <a:pt x="10983" y="98175"/>
                    <a:pt x="11401" y="94179"/>
                  </a:cubicBezTo>
                  <a:cubicBezTo>
                    <a:pt x="12084" y="88394"/>
                    <a:pt x="12084" y="77522"/>
                    <a:pt x="12084" y="64167"/>
                  </a:cubicBezTo>
                  <a:lnTo>
                    <a:pt x="12084" y="39927"/>
                  </a:lnTo>
                  <a:cubicBezTo>
                    <a:pt x="12084" y="19000"/>
                    <a:pt x="12084" y="15146"/>
                    <a:pt x="11807" y="10743"/>
                  </a:cubicBezTo>
                  <a:cubicBezTo>
                    <a:pt x="11530" y="6059"/>
                    <a:pt x="10159" y="3718"/>
                    <a:pt x="7141" y="3027"/>
                  </a:cubicBezTo>
                  <a:cubicBezTo>
                    <a:pt x="5630" y="2621"/>
                    <a:pt x="3844" y="2480"/>
                    <a:pt x="2202" y="2480"/>
                  </a:cubicBezTo>
                  <a:cubicBezTo>
                    <a:pt x="831" y="2480"/>
                    <a:pt x="0" y="2203"/>
                    <a:pt x="0" y="1102"/>
                  </a:cubicBezTo>
                  <a:cubicBezTo>
                    <a:pt x="0" y="274"/>
                    <a:pt x="1101" y="0"/>
                    <a:pt x="330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6" name="Shape 56">
              <a:extLst>
                <a:ext uri="{FF2B5EF4-FFF2-40B4-BE49-F238E27FC236}">
                  <a16:creationId xmlns:a16="http://schemas.microsoft.com/office/drawing/2014/main" id="{7C666D07-2F64-45A3-90F1-25AD681F8A52}"/>
                </a:ext>
              </a:extLst>
            </p:cNvPr>
            <p:cNvSpPr/>
            <p:nvPr/>
          </p:nvSpPr>
          <p:spPr>
            <a:xfrm>
              <a:off x="1697929" y="961356"/>
              <a:ext cx="69322" cy="105602"/>
            </a:xfrm>
            <a:custGeom>
              <a:avLst/>
              <a:gdLst/>
              <a:ahLst/>
              <a:cxnLst/>
              <a:rect l="0" t="0" r="0" b="0"/>
              <a:pathLst>
                <a:path w="69322" h="105602">
                  <a:moveTo>
                    <a:pt x="65215" y="0"/>
                  </a:moveTo>
                  <a:cubicBezTo>
                    <a:pt x="65898" y="0"/>
                    <a:pt x="66035" y="550"/>
                    <a:pt x="66035" y="1242"/>
                  </a:cubicBezTo>
                  <a:cubicBezTo>
                    <a:pt x="66035" y="2204"/>
                    <a:pt x="65344" y="3852"/>
                    <a:pt x="64937" y="10188"/>
                  </a:cubicBezTo>
                  <a:cubicBezTo>
                    <a:pt x="64793" y="11566"/>
                    <a:pt x="64520" y="17621"/>
                    <a:pt x="64250" y="19277"/>
                  </a:cubicBezTo>
                  <a:cubicBezTo>
                    <a:pt x="64112" y="19969"/>
                    <a:pt x="63836" y="20786"/>
                    <a:pt x="62870" y="20786"/>
                  </a:cubicBezTo>
                  <a:cubicBezTo>
                    <a:pt x="61916" y="20786"/>
                    <a:pt x="61640" y="20102"/>
                    <a:pt x="61640" y="18867"/>
                  </a:cubicBezTo>
                  <a:cubicBezTo>
                    <a:pt x="61640" y="17900"/>
                    <a:pt x="61502" y="15559"/>
                    <a:pt x="60815" y="13910"/>
                  </a:cubicBezTo>
                  <a:cubicBezTo>
                    <a:pt x="59854" y="11434"/>
                    <a:pt x="58482" y="9780"/>
                    <a:pt x="51624" y="8946"/>
                  </a:cubicBezTo>
                  <a:cubicBezTo>
                    <a:pt x="49284" y="8675"/>
                    <a:pt x="34873" y="8399"/>
                    <a:pt x="32126" y="8399"/>
                  </a:cubicBezTo>
                  <a:cubicBezTo>
                    <a:pt x="31447" y="8399"/>
                    <a:pt x="31169" y="8820"/>
                    <a:pt x="31169" y="9780"/>
                  </a:cubicBezTo>
                  <a:lnTo>
                    <a:pt x="31169" y="44607"/>
                  </a:lnTo>
                  <a:cubicBezTo>
                    <a:pt x="31169" y="45576"/>
                    <a:pt x="31302" y="46131"/>
                    <a:pt x="32126" y="46131"/>
                  </a:cubicBezTo>
                  <a:cubicBezTo>
                    <a:pt x="35144" y="46131"/>
                    <a:pt x="50934" y="46131"/>
                    <a:pt x="54091" y="45853"/>
                  </a:cubicBezTo>
                  <a:cubicBezTo>
                    <a:pt x="57380" y="45576"/>
                    <a:pt x="59444" y="45165"/>
                    <a:pt x="60686" y="43790"/>
                  </a:cubicBezTo>
                  <a:cubicBezTo>
                    <a:pt x="61640" y="42685"/>
                    <a:pt x="62187" y="41997"/>
                    <a:pt x="62870" y="41997"/>
                  </a:cubicBezTo>
                  <a:cubicBezTo>
                    <a:pt x="63425" y="41997"/>
                    <a:pt x="63836" y="42274"/>
                    <a:pt x="63836" y="43099"/>
                  </a:cubicBezTo>
                  <a:cubicBezTo>
                    <a:pt x="63836" y="43923"/>
                    <a:pt x="63288" y="46131"/>
                    <a:pt x="62735" y="53147"/>
                  </a:cubicBezTo>
                  <a:cubicBezTo>
                    <a:pt x="62601" y="55897"/>
                    <a:pt x="62187" y="61413"/>
                    <a:pt x="62187" y="62374"/>
                  </a:cubicBezTo>
                  <a:cubicBezTo>
                    <a:pt x="62187" y="63474"/>
                    <a:pt x="62187" y="64991"/>
                    <a:pt x="60955" y="64991"/>
                  </a:cubicBezTo>
                  <a:cubicBezTo>
                    <a:pt x="59991" y="64991"/>
                    <a:pt x="59713" y="64436"/>
                    <a:pt x="59713" y="63749"/>
                  </a:cubicBezTo>
                  <a:cubicBezTo>
                    <a:pt x="59584" y="62374"/>
                    <a:pt x="59584" y="60580"/>
                    <a:pt x="59166" y="58795"/>
                  </a:cubicBezTo>
                  <a:cubicBezTo>
                    <a:pt x="58482" y="56042"/>
                    <a:pt x="56564" y="53977"/>
                    <a:pt x="51480" y="53424"/>
                  </a:cubicBezTo>
                  <a:cubicBezTo>
                    <a:pt x="48877" y="53147"/>
                    <a:pt x="35287" y="53010"/>
                    <a:pt x="31986" y="53010"/>
                  </a:cubicBezTo>
                  <a:cubicBezTo>
                    <a:pt x="31302" y="53010"/>
                    <a:pt x="31169" y="53563"/>
                    <a:pt x="31169" y="54389"/>
                  </a:cubicBezTo>
                  <a:lnTo>
                    <a:pt x="31169" y="65268"/>
                  </a:lnTo>
                  <a:cubicBezTo>
                    <a:pt x="31169" y="69944"/>
                    <a:pt x="31025" y="82616"/>
                    <a:pt x="31169" y="86605"/>
                  </a:cubicBezTo>
                  <a:cubicBezTo>
                    <a:pt x="31447" y="96105"/>
                    <a:pt x="33635" y="98175"/>
                    <a:pt x="47643" y="98175"/>
                  </a:cubicBezTo>
                  <a:cubicBezTo>
                    <a:pt x="51207" y="98175"/>
                    <a:pt x="56974" y="98175"/>
                    <a:pt x="60541" y="96523"/>
                  </a:cubicBezTo>
                  <a:cubicBezTo>
                    <a:pt x="64112" y="94874"/>
                    <a:pt x="65761" y="91972"/>
                    <a:pt x="66722" y="86334"/>
                  </a:cubicBezTo>
                  <a:cubicBezTo>
                    <a:pt x="66993" y="84820"/>
                    <a:pt x="67270" y="84265"/>
                    <a:pt x="68231" y="84265"/>
                  </a:cubicBezTo>
                  <a:cubicBezTo>
                    <a:pt x="69322" y="84265"/>
                    <a:pt x="69322" y="85367"/>
                    <a:pt x="69322" y="86742"/>
                  </a:cubicBezTo>
                  <a:cubicBezTo>
                    <a:pt x="69322" y="89906"/>
                    <a:pt x="68231" y="99277"/>
                    <a:pt x="67540" y="102030"/>
                  </a:cubicBezTo>
                  <a:cubicBezTo>
                    <a:pt x="66582" y="105602"/>
                    <a:pt x="65344" y="105602"/>
                    <a:pt x="60131" y="105602"/>
                  </a:cubicBezTo>
                  <a:cubicBezTo>
                    <a:pt x="49831" y="105602"/>
                    <a:pt x="42286" y="105332"/>
                    <a:pt x="36382" y="105191"/>
                  </a:cubicBezTo>
                  <a:cubicBezTo>
                    <a:pt x="30485" y="104918"/>
                    <a:pt x="26226" y="104785"/>
                    <a:pt x="22104" y="104785"/>
                  </a:cubicBezTo>
                  <a:cubicBezTo>
                    <a:pt x="20588" y="104785"/>
                    <a:pt x="17576" y="104785"/>
                    <a:pt x="14281" y="104918"/>
                  </a:cubicBezTo>
                  <a:cubicBezTo>
                    <a:pt x="11120" y="104918"/>
                    <a:pt x="7557" y="105191"/>
                    <a:pt x="4806" y="105191"/>
                  </a:cubicBezTo>
                  <a:cubicBezTo>
                    <a:pt x="3024" y="105191"/>
                    <a:pt x="2063" y="104785"/>
                    <a:pt x="2063" y="103816"/>
                  </a:cubicBezTo>
                  <a:cubicBezTo>
                    <a:pt x="2063" y="103129"/>
                    <a:pt x="2618" y="102715"/>
                    <a:pt x="4259" y="102715"/>
                  </a:cubicBezTo>
                  <a:cubicBezTo>
                    <a:pt x="6315" y="102715"/>
                    <a:pt x="7963" y="102445"/>
                    <a:pt x="9209" y="102160"/>
                  </a:cubicBezTo>
                  <a:cubicBezTo>
                    <a:pt x="11945" y="101612"/>
                    <a:pt x="12633" y="98586"/>
                    <a:pt x="13183" y="94597"/>
                  </a:cubicBezTo>
                  <a:cubicBezTo>
                    <a:pt x="13871" y="88811"/>
                    <a:pt x="13871" y="77932"/>
                    <a:pt x="13871" y="65268"/>
                  </a:cubicBezTo>
                  <a:lnTo>
                    <a:pt x="13871" y="41029"/>
                  </a:lnTo>
                  <a:cubicBezTo>
                    <a:pt x="13871" y="20102"/>
                    <a:pt x="13871" y="16247"/>
                    <a:pt x="13594" y="11844"/>
                  </a:cubicBezTo>
                  <a:cubicBezTo>
                    <a:pt x="13324" y="7160"/>
                    <a:pt x="12223" y="4957"/>
                    <a:pt x="7694" y="3995"/>
                  </a:cubicBezTo>
                  <a:cubicBezTo>
                    <a:pt x="6591" y="3722"/>
                    <a:pt x="4259" y="3581"/>
                    <a:pt x="2341" y="3581"/>
                  </a:cubicBezTo>
                  <a:cubicBezTo>
                    <a:pt x="832" y="3581"/>
                    <a:pt x="0" y="3304"/>
                    <a:pt x="0" y="2347"/>
                  </a:cubicBezTo>
                  <a:cubicBezTo>
                    <a:pt x="0" y="1375"/>
                    <a:pt x="969" y="1101"/>
                    <a:pt x="3024" y="1101"/>
                  </a:cubicBezTo>
                  <a:cubicBezTo>
                    <a:pt x="6729" y="1101"/>
                    <a:pt x="10714" y="1242"/>
                    <a:pt x="14140" y="1242"/>
                  </a:cubicBezTo>
                  <a:cubicBezTo>
                    <a:pt x="17712" y="1375"/>
                    <a:pt x="20869" y="1519"/>
                    <a:pt x="22796" y="1519"/>
                  </a:cubicBezTo>
                  <a:cubicBezTo>
                    <a:pt x="27181" y="1519"/>
                    <a:pt x="54507" y="1519"/>
                    <a:pt x="57111" y="1375"/>
                  </a:cubicBezTo>
                  <a:cubicBezTo>
                    <a:pt x="59713" y="1101"/>
                    <a:pt x="61916" y="828"/>
                    <a:pt x="63011" y="550"/>
                  </a:cubicBezTo>
                  <a:cubicBezTo>
                    <a:pt x="63698" y="410"/>
                    <a:pt x="64520" y="0"/>
                    <a:pt x="6521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7" name="Shape 57">
              <a:extLst>
                <a:ext uri="{FF2B5EF4-FFF2-40B4-BE49-F238E27FC236}">
                  <a16:creationId xmlns:a16="http://schemas.microsoft.com/office/drawing/2014/main" id="{F5994CDB-9228-4724-A797-FAD1A49ECC43}"/>
                </a:ext>
              </a:extLst>
            </p:cNvPr>
            <p:cNvSpPr/>
            <p:nvPr/>
          </p:nvSpPr>
          <p:spPr>
            <a:xfrm>
              <a:off x="1792375" y="962458"/>
              <a:ext cx="71932" cy="104501"/>
            </a:xfrm>
            <a:custGeom>
              <a:avLst/>
              <a:gdLst/>
              <a:ahLst/>
              <a:cxnLst/>
              <a:rect l="0" t="0" r="0" b="0"/>
              <a:pathLst>
                <a:path w="71932" h="104501">
                  <a:moveTo>
                    <a:pt x="3020" y="0"/>
                  </a:moveTo>
                  <a:cubicBezTo>
                    <a:pt x="9468" y="0"/>
                    <a:pt x="18119" y="418"/>
                    <a:pt x="21830" y="418"/>
                  </a:cubicBezTo>
                  <a:cubicBezTo>
                    <a:pt x="25124" y="418"/>
                    <a:pt x="35144" y="0"/>
                    <a:pt x="40500" y="0"/>
                  </a:cubicBezTo>
                  <a:cubicBezTo>
                    <a:pt x="42416" y="0"/>
                    <a:pt x="43383" y="277"/>
                    <a:pt x="43383" y="1238"/>
                  </a:cubicBezTo>
                  <a:cubicBezTo>
                    <a:pt x="43383" y="2199"/>
                    <a:pt x="42563" y="2480"/>
                    <a:pt x="40915" y="2480"/>
                  </a:cubicBezTo>
                  <a:cubicBezTo>
                    <a:pt x="39398" y="2480"/>
                    <a:pt x="37206" y="2617"/>
                    <a:pt x="35554" y="2894"/>
                  </a:cubicBezTo>
                  <a:cubicBezTo>
                    <a:pt x="31849" y="3579"/>
                    <a:pt x="30754" y="5917"/>
                    <a:pt x="30478" y="10743"/>
                  </a:cubicBezTo>
                  <a:cubicBezTo>
                    <a:pt x="30201" y="15146"/>
                    <a:pt x="30201" y="19004"/>
                    <a:pt x="30201" y="39927"/>
                  </a:cubicBezTo>
                  <a:lnTo>
                    <a:pt x="30201" y="64167"/>
                  </a:lnTo>
                  <a:cubicBezTo>
                    <a:pt x="30201" y="81785"/>
                    <a:pt x="30201" y="91281"/>
                    <a:pt x="33088" y="93765"/>
                  </a:cubicBezTo>
                  <a:cubicBezTo>
                    <a:pt x="35424" y="95829"/>
                    <a:pt x="38984" y="96796"/>
                    <a:pt x="49694" y="96796"/>
                  </a:cubicBezTo>
                  <a:cubicBezTo>
                    <a:pt x="56974" y="96796"/>
                    <a:pt x="62319" y="96663"/>
                    <a:pt x="65755" y="92935"/>
                  </a:cubicBezTo>
                  <a:cubicBezTo>
                    <a:pt x="67403" y="91155"/>
                    <a:pt x="69055" y="87293"/>
                    <a:pt x="69322" y="84683"/>
                  </a:cubicBezTo>
                  <a:cubicBezTo>
                    <a:pt x="69459" y="83438"/>
                    <a:pt x="69743" y="82616"/>
                    <a:pt x="70831" y="82616"/>
                  </a:cubicBezTo>
                  <a:cubicBezTo>
                    <a:pt x="71798" y="82616"/>
                    <a:pt x="71932" y="83308"/>
                    <a:pt x="71932" y="84956"/>
                  </a:cubicBezTo>
                  <a:cubicBezTo>
                    <a:pt x="71932" y="86471"/>
                    <a:pt x="70970" y="96796"/>
                    <a:pt x="69873" y="100785"/>
                  </a:cubicBezTo>
                  <a:cubicBezTo>
                    <a:pt x="69055" y="103821"/>
                    <a:pt x="68372" y="104501"/>
                    <a:pt x="61226" y="104501"/>
                  </a:cubicBezTo>
                  <a:cubicBezTo>
                    <a:pt x="51344" y="104501"/>
                    <a:pt x="44205" y="104231"/>
                    <a:pt x="38026" y="104098"/>
                  </a:cubicBezTo>
                  <a:cubicBezTo>
                    <a:pt x="31849" y="103821"/>
                    <a:pt x="26910" y="103684"/>
                    <a:pt x="21280" y="103684"/>
                  </a:cubicBezTo>
                  <a:cubicBezTo>
                    <a:pt x="19768" y="103684"/>
                    <a:pt x="16747" y="103684"/>
                    <a:pt x="13457" y="103821"/>
                  </a:cubicBezTo>
                  <a:cubicBezTo>
                    <a:pt x="10300" y="103821"/>
                    <a:pt x="6725" y="104098"/>
                    <a:pt x="3982" y="104098"/>
                  </a:cubicBezTo>
                  <a:cubicBezTo>
                    <a:pt x="2196" y="104098"/>
                    <a:pt x="1238" y="103684"/>
                    <a:pt x="1238" y="102719"/>
                  </a:cubicBezTo>
                  <a:cubicBezTo>
                    <a:pt x="1238" y="102028"/>
                    <a:pt x="1786" y="101614"/>
                    <a:pt x="3434" y="101614"/>
                  </a:cubicBezTo>
                  <a:cubicBezTo>
                    <a:pt x="5490" y="101614"/>
                    <a:pt x="7139" y="101343"/>
                    <a:pt x="8381" y="101066"/>
                  </a:cubicBezTo>
                  <a:cubicBezTo>
                    <a:pt x="11120" y="100511"/>
                    <a:pt x="11809" y="97481"/>
                    <a:pt x="12359" y="93496"/>
                  </a:cubicBezTo>
                  <a:cubicBezTo>
                    <a:pt x="13047" y="87709"/>
                    <a:pt x="13047" y="76831"/>
                    <a:pt x="13047" y="64167"/>
                  </a:cubicBezTo>
                  <a:lnTo>
                    <a:pt x="13047" y="39927"/>
                  </a:lnTo>
                  <a:cubicBezTo>
                    <a:pt x="13047" y="19004"/>
                    <a:pt x="13047" y="15146"/>
                    <a:pt x="12769" y="10743"/>
                  </a:cubicBezTo>
                  <a:cubicBezTo>
                    <a:pt x="12496" y="6062"/>
                    <a:pt x="11397" y="3856"/>
                    <a:pt x="6868" y="2894"/>
                  </a:cubicBezTo>
                  <a:cubicBezTo>
                    <a:pt x="5771" y="2617"/>
                    <a:pt x="4123" y="2480"/>
                    <a:pt x="2333" y="2480"/>
                  </a:cubicBezTo>
                  <a:cubicBezTo>
                    <a:pt x="832" y="2480"/>
                    <a:pt x="0" y="2199"/>
                    <a:pt x="0" y="1238"/>
                  </a:cubicBezTo>
                  <a:cubicBezTo>
                    <a:pt x="0" y="277"/>
                    <a:pt x="965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8" name="Shape 58">
              <a:extLst>
                <a:ext uri="{FF2B5EF4-FFF2-40B4-BE49-F238E27FC236}">
                  <a16:creationId xmlns:a16="http://schemas.microsoft.com/office/drawing/2014/main" id="{B09F8160-1C58-4536-8DFE-0AD81A79EC94}"/>
                </a:ext>
              </a:extLst>
            </p:cNvPr>
            <p:cNvSpPr/>
            <p:nvPr/>
          </p:nvSpPr>
          <p:spPr>
            <a:xfrm>
              <a:off x="1882300" y="962458"/>
              <a:ext cx="71927" cy="104501"/>
            </a:xfrm>
            <a:custGeom>
              <a:avLst/>
              <a:gdLst/>
              <a:ahLst/>
              <a:cxnLst/>
              <a:rect l="0" t="0" r="0" b="0"/>
              <a:pathLst>
                <a:path w="71927" h="104501">
                  <a:moveTo>
                    <a:pt x="3016" y="0"/>
                  </a:moveTo>
                  <a:cubicBezTo>
                    <a:pt x="9464" y="0"/>
                    <a:pt x="18114" y="418"/>
                    <a:pt x="21826" y="418"/>
                  </a:cubicBezTo>
                  <a:cubicBezTo>
                    <a:pt x="25121" y="418"/>
                    <a:pt x="35142" y="0"/>
                    <a:pt x="40495" y="0"/>
                  </a:cubicBezTo>
                  <a:cubicBezTo>
                    <a:pt x="42414" y="0"/>
                    <a:pt x="43383" y="277"/>
                    <a:pt x="43383" y="1238"/>
                  </a:cubicBezTo>
                  <a:cubicBezTo>
                    <a:pt x="43383" y="2199"/>
                    <a:pt x="42559" y="2480"/>
                    <a:pt x="40909" y="2480"/>
                  </a:cubicBezTo>
                  <a:cubicBezTo>
                    <a:pt x="39394" y="2480"/>
                    <a:pt x="37206" y="2617"/>
                    <a:pt x="35550" y="2894"/>
                  </a:cubicBezTo>
                  <a:cubicBezTo>
                    <a:pt x="31845" y="3579"/>
                    <a:pt x="30750" y="5917"/>
                    <a:pt x="30473" y="10743"/>
                  </a:cubicBezTo>
                  <a:cubicBezTo>
                    <a:pt x="30197" y="15146"/>
                    <a:pt x="30197" y="19004"/>
                    <a:pt x="30197" y="39927"/>
                  </a:cubicBezTo>
                  <a:lnTo>
                    <a:pt x="30197" y="64167"/>
                  </a:lnTo>
                  <a:cubicBezTo>
                    <a:pt x="30197" y="81785"/>
                    <a:pt x="30197" y="91281"/>
                    <a:pt x="33087" y="93765"/>
                  </a:cubicBezTo>
                  <a:cubicBezTo>
                    <a:pt x="35420" y="95829"/>
                    <a:pt x="38980" y="96796"/>
                    <a:pt x="49694" y="96796"/>
                  </a:cubicBezTo>
                  <a:cubicBezTo>
                    <a:pt x="56969" y="96796"/>
                    <a:pt x="62319" y="96663"/>
                    <a:pt x="65753" y="92935"/>
                  </a:cubicBezTo>
                  <a:cubicBezTo>
                    <a:pt x="67399" y="91155"/>
                    <a:pt x="69055" y="87293"/>
                    <a:pt x="69318" y="84683"/>
                  </a:cubicBezTo>
                  <a:cubicBezTo>
                    <a:pt x="69457" y="83438"/>
                    <a:pt x="69738" y="82616"/>
                    <a:pt x="70829" y="82616"/>
                  </a:cubicBezTo>
                  <a:cubicBezTo>
                    <a:pt x="71798" y="82616"/>
                    <a:pt x="71927" y="83308"/>
                    <a:pt x="71927" y="84956"/>
                  </a:cubicBezTo>
                  <a:cubicBezTo>
                    <a:pt x="71927" y="86471"/>
                    <a:pt x="70966" y="96796"/>
                    <a:pt x="69871" y="100785"/>
                  </a:cubicBezTo>
                  <a:cubicBezTo>
                    <a:pt x="69055" y="103821"/>
                    <a:pt x="68366" y="104501"/>
                    <a:pt x="61224" y="104501"/>
                  </a:cubicBezTo>
                  <a:cubicBezTo>
                    <a:pt x="51338" y="104501"/>
                    <a:pt x="44200" y="104231"/>
                    <a:pt x="38022" y="104098"/>
                  </a:cubicBezTo>
                  <a:cubicBezTo>
                    <a:pt x="31845" y="103821"/>
                    <a:pt x="26910" y="103684"/>
                    <a:pt x="21271" y="103684"/>
                  </a:cubicBezTo>
                  <a:cubicBezTo>
                    <a:pt x="19764" y="103684"/>
                    <a:pt x="16742" y="103684"/>
                    <a:pt x="13453" y="103821"/>
                  </a:cubicBezTo>
                  <a:cubicBezTo>
                    <a:pt x="10296" y="103821"/>
                    <a:pt x="6724" y="104098"/>
                    <a:pt x="3981" y="104098"/>
                  </a:cubicBezTo>
                  <a:cubicBezTo>
                    <a:pt x="2192" y="104098"/>
                    <a:pt x="1238" y="103684"/>
                    <a:pt x="1238" y="102719"/>
                  </a:cubicBezTo>
                  <a:cubicBezTo>
                    <a:pt x="1238" y="102028"/>
                    <a:pt x="1786" y="101614"/>
                    <a:pt x="3434" y="101614"/>
                  </a:cubicBezTo>
                  <a:cubicBezTo>
                    <a:pt x="5489" y="101614"/>
                    <a:pt x="7139" y="101343"/>
                    <a:pt x="8377" y="101066"/>
                  </a:cubicBezTo>
                  <a:cubicBezTo>
                    <a:pt x="11120" y="100511"/>
                    <a:pt x="11803" y="97481"/>
                    <a:pt x="12358" y="93496"/>
                  </a:cubicBezTo>
                  <a:cubicBezTo>
                    <a:pt x="13041" y="87709"/>
                    <a:pt x="13041" y="76831"/>
                    <a:pt x="13041" y="64167"/>
                  </a:cubicBezTo>
                  <a:lnTo>
                    <a:pt x="13041" y="39927"/>
                  </a:lnTo>
                  <a:cubicBezTo>
                    <a:pt x="13041" y="19004"/>
                    <a:pt x="13041" y="15146"/>
                    <a:pt x="12769" y="10743"/>
                  </a:cubicBezTo>
                  <a:cubicBezTo>
                    <a:pt x="12495" y="6062"/>
                    <a:pt x="11397" y="3856"/>
                    <a:pt x="6864" y="2894"/>
                  </a:cubicBezTo>
                  <a:cubicBezTo>
                    <a:pt x="5767" y="2617"/>
                    <a:pt x="4117" y="2480"/>
                    <a:pt x="2332" y="2480"/>
                  </a:cubicBezTo>
                  <a:cubicBezTo>
                    <a:pt x="828" y="2480"/>
                    <a:pt x="0" y="2199"/>
                    <a:pt x="0" y="1238"/>
                  </a:cubicBezTo>
                  <a:cubicBezTo>
                    <a:pt x="0" y="277"/>
                    <a:pt x="960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9" name="Shape 59">
              <a:extLst>
                <a:ext uri="{FF2B5EF4-FFF2-40B4-BE49-F238E27FC236}">
                  <a16:creationId xmlns:a16="http://schemas.microsoft.com/office/drawing/2014/main" id="{CB96D2D1-6C5B-4F02-845D-5ADA2FD3E896}"/>
                </a:ext>
              </a:extLst>
            </p:cNvPr>
            <p:cNvSpPr/>
            <p:nvPr/>
          </p:nvSpPr>
          <p:spPr>
            <a:xfrm>
              <a:off x="1969625" y="960680"/>
              <a:ext cx="55933" cy="107796"/>
            </a:xfrm>
            <a:custGeom>
              <a:avLst/>
              <a:gdLst/>
              <a:ahLst/>
              <a:cxnLst/>
              <a:rect l="0" t="0" r="0" b="0"/>
              <a:pathLst>
                <a:path w="55933" h="107796">
                  <a:moveTo>
                    <a:pt x="55933" y="0"/>
                  </a:moveTo>
                  <a:lnTo>
                    <a:pt x="55933" y="7171"/>
                  </a:lnTo>
                  <a:lnTo>
                    <a:pt x="52704" y="6461"/>
                  </a:lnTo>
                  <a:cubicBezTo>
                    <a:pt x="36918" y="6461"/>
                    <a:pt x="18940" y="15269"/>
                    <a:pt x="18940" y="49553"/>
                  </a:cubicBezTo>
                  <a:cubicBezTo>
                    <a:pt x="18940" y="71037"/>
                    <a:pt x="27821" y="89184"/>
                    <a:pt x="43377" y="96914"/>
                  </a:cubicBezTo>
                  <a:lnTo>
                    <a:pt x="55933" y="99749"/>
                  </a:lnTo>
                  <a:lnTo>
                    <a:pt x="55933" y="107682"/>
                  </a:lnTo>
                  <a:lnTo>
                    <a:pt x="55318" y="107796"/>
                  </a:lnTo>
                  <a:cubicBezTo>
                    <a:pt x="15926" y="107796"/>
                    <a:pt x="0" y="78198"/>
                    <a:pt x="0" y="53829"/>
                  </a:cubicBezTo>
                  <a:cubicBezTo>
                    <a:pt x="0" y="36166"/>
                    <a:pt x="8721" y="14635"/>
                    <a:pt x="30458" y="4974"/>
                  </a:cubicBezTo>
                  <a:lnTo>
                    <a:pt x="5593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0" name="Shape 60">
              <a:extLst>
                <a:ext uri="{FF2B5EF4-FFF2-40B4-BE49-F238E27FC236}">
                  <a16:creationId xmlns:a16="http://schemas.microsoft.com/office/drawing/2014/main" id="{BFE1F099-B6A2-42E7-A697-9D4F936F3DBC}"/>
                </a:ext>
              </a:extLst>
            </p:cNvPr>
            <p:cNvSpPr/>
            <p:nvPr/>
          </p:nvSpPr>
          <p:spPr>
            <a:xfrm>
              <a:off x="2025558" y="960532"/>
              <a:ext cx="56211" cy="107830"/>
            </a:xfrm>
            <a:custGeom>
              <a:avLst/>
              <a:gdLst/>
              <a:ahLst/>
              <a:cxnLst/>
              <a:rect l="0" t="0" r="0" b="0"/>
              <a:pathLst>
                <a:path w="56211" h="107830">
                  <a:moveTo>
                    <a:pt x="760" y="0"/>
                  </a:moveTo>
                  <a:cubicBezTo>
                    <a:pt x="34938" y="0"/>
                    <a:pt x="56211" y="19968"/>
                    <a:pt x="56211" y="51493"/>
                  </a:cubicBezTo>
                  <a:cubicBezTo>
                    <a:pt x="56211" y="75137"/>
                    <a:pt x="43858" y="95069"/>
                    <a:pt x="22972" y="103557"/>
                  </a:cubicBezTo>
                  <a:lnTo>
                    <a:pt x="0" y="107830"/>
                  </a:lnTo>
                  <a:lnTo>
                    <a:pt x="0" y="99897"/>
                  </a:lnTo>
                  <a:lnTo>
                    <a:pt x="5144" y="101059"/>
                  </a:lnTo>
                  <a:cubicBezTo>
                    <a:pt x="14756" y="101059"/>
                    <a:pt x="36993" y="96379"/>
                    <a:pt x="36993" y="56587"/>
                  </a:cubicBezTo>
                  <a:cubicBezTo>
                    <a:pt x="36993" y="33457"/>
                    <a:pt x="27032" y="16909"/>
                    <a:pt x="12554" y="10081"/>
                  </a:cubicBezTo>
                  <a:lnTo>
                    <a:pt x="0" y="7319"/>
                  </a:lnTo>
                  <a:lnTo>
                    <a:pt x="0" y="148"/>
                  </a:lnTo>
                  <a:lnTo>
                    <a:pt x="76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1" name="Shape 61">
              <a:extLst>
                <a:ext uri="{FF2B5EF4-FFF2-40B4-BE49-F238E27FC236}">
                  <a16:creationId xmlns:a16="http://schemas.microsoft.com/office/drawing/2014/main" id="{8DEAC3AC-0829-4159-A6B4-4A6C9101BA1B}"/>
                </a:ext>
              </a:extLst>
            </p:cNvPr>
            <p:cNvSpPr/>
            <p:nvPr/>
          </p:nvSpPr>
          <p:spPr>
            <a:xfrm>
              <a:off x="2101262" y="960120"/>
              <a:ext cx="115446" cy="108083"/>
            </a:xfrm>
            <a:custGeom>
              <a:avLst/>
              <a:gdLst/>
              <a:ahLst/>
              <a:cxnLst/>
              <a:rect l="0" t="0" r="0" b="0"/>
              <a:pathLst>
                <a:path w="115446" h="108083">
                  <a:moveTo>
                    <a:pt x="15646" y="0"/>
                  </a:moveTo>
                  <a:cubicBezTo>
                    <a:pt x="17161" y="0"/>
                    <a:pt x="18396" y="1785"/>
                    <a:pt x="20733" y="4270"/>
                  </a:cubicBezTo>
                  <a:cubicBezTo>
                    <a:pt x="22381" y="6055"/>
                    <a:pt x="43247" y="28499"/>
                    <a:pt x="63284" y="48461"/>
                  </a:cubicBezTo>
                  <a:cubicBezTo>
                    <a:pt x="72620" y="57831"/>
                    <a:pt x="91152" y="77653"/>
                    <a:pt x="93481" y="79859"/>
                  </a:cubicBezTo>
                  <a:lnTo>
                    <a:pt x="94169" y="79859"/>
                  </a:lnTo>
                  <a:lnTo>
                    <a:pt x="92798" y="18036"/>
                  </a:lnTo>
                  <a:cubicBezTo>
                    <a:pt x="92664" y="9634"/>
                    <a:pt x="91418" y="7017"/>
                    <a:pt x="88135" y="5645"/>
                  </a:cubicBezTo>
                  <a:cubicBezTo>
                    <a:pt x="86073" y="4821"/>
                    <a:pt x="82779" y="4821"/>
                    <a:pt x="80860" y="4821"/>
                  </a:cubicBezTo>
                  <a:cubicBezTo>
                    <a:pt x="79211" y="4821"/>
                    <a:pt x="78656" y="4407"/>
                    <a:pt x="78656" y="3579"/>
                  </a:cubicBezTo>
                  <a:cubicBezTo>
                    <a:pt x="78656" y="2477"/>
                    <a:pt x="80173" y="2337"/>
                    <a:pt x="82231" y="2337"/>
                  </a:cubicBezTo>
                  <a:cubicBezTo>
                    <a:pt x="89364" y="2337"/>
                    <a:pt x="95955" y="2755"/>
                    <a:pt x="98838" y="2755"/>
                  </a:cubicBezTo>
                  <a:cubicBezTo>
                    <a:pt x="100347" y="2755"/>
                    <a:pt x="105566" y="2337"/>
                    <a:pt x="112291" y="2337"/>
                  </a:cubicBezTo>
                  <a:cubicBezTo>
                    <a:pt x="114074" y="2337"/>
                    <a:pt x="115446" y="2477"/>
                    <a:pt x="115446" y="3579"/>
                  </a:cubicBezTo>
                  <a:cubicBezTo>
                    <a:pt x="115446" y="4407"/>
                    <a:pt x="114628" y="4821"/>
                    <a:pt x="112979" y="4821"/>
                  </a:cubicBezTo>
                  <a:cubicBezTo>
                    <a:pt x="111608" y="4821"/>
                    <a:pt x="110513" y="4821"/>
                    <a:pt x="108864" y="5224"/>
                  </a:cubicBezTo>
                  <a:cubicBezTo>
                    <a:pt x="105013" y="6334"/>
                    <a:pt x="103918" y="9224"/>
                    <a:pt x="103780" y="16935"/>
                  </a:cubicBezTo>
                  <a:lnTo>
                    <a:pt x="102273" y="103814"/>
                  </a:lnTo>
                  <a:cubicBezTo>
                    <a:pt x="102273" y="106845"/>
                    <a:pt x="101726" y="108083"/>
                    <a:pt x="100488" y="108083"/>
                  </a:cubicBezTo>
                  <a:cubicBezTo>
                    <a:pt x="98975" y="108083"/>
                    <a:pt x="97327" y="106571"/>
                    <a:pt x="95825" y="105056"/>
                  </a:cubicBezTo>
                  <a:cubicBezTo>
                    <a:pt x="87174" y="96790"/>
                    <a:pt x="69598" y="78758"/>
                    <a:pt x="55325" y="64570"/>
                  </a:cubicBezTo>
                  <a:cubicBezTo>
                    <a:pt x="40357" y="49705"/>
                    <a:pt x="25124" y="32490"/>
                    <a:pt x="22656" y="29876"/>
                  </a:cubicBezTo>
                  <a:lnTo>
                    <a:pt x="22238" y="29876"/>
                  </a:lnTo>
                  <a:lnTo>
                    <a:pt x="23753" y="87700"/>
                  </a:lnTo>
                  <a:cubicBezTo>
                    <a:pt x="24027" y="98443"/>
                    <a:pt x="25813" y="102028"/>
                    <a:pt x="28552" y="102989"/>
                  </a:cubicBezTo>
                  <a:cubicBezTo>
                    <a:pt x="30888" y="103814"/>
                    <a:pt x="33499" y="103951"/>
                    <a:pt x="35695" y="103951"/>
                  </a:cubicBezTo>
                  <a:cubicBezTo>
                    <a:pt x="37202" y="103951"/>
                    <a:pt x="38028" y="104220"/>
                    <a:pt x="38028" y="105056"/>
                  </a:cubicBezTo>
                  <a:cubicBezTo>
                    <a:pt x="38028" y="106158"/>
                    <a:pt x="36792" y="106435"/>
                    <a:pt x="34870" y="106435"/>
                  </a:cubicBezTo>
                  <a:cubicBezTo>
                    <a:pt x="25942" y="106435"/>
                    <a:pt x="20452" y="106013"/>
                    <a:pt x="17852" y="106013"/>
                  </a:cubicBezTo>
                  <a:cubicBezTo>
                    <a:pt x="16614" y="106013"/>
                    <a:pt x="10156" y="106435"/>
                    <a:pt x="3020" y="106435"/>
                  </a:cubicBezTo>
                  <a:cubicBezTo>
                    <a:pt x="1234" y="106435"/>
                    <a:pt x="0" y="106290"/>
                    <a:pt x="0" y="105056"/>
                  </a:cubicBezTo>
                  <a:cubicBezTo>
                    <a:pt x="0" y="104220"/>
                    <a:pt x="832" y="103951"/>
                    <a:pt x="2203" y="103951"/>
                  </a:cubicBezTo>
                  <a:cubicBezTo>
                    <a:pt x="3982" y="103951"/>
                    <a:pt x="6455" y="103814"/>
                    <a:pt x="8374" y="103266"/>
                  </a:cubicBezTo>
                  <a:cubicBezTo>
                    <a:pt x="11946" y="102157"/>
                    <a:pt x="12492" y="98166"/>
                    <a:pt x="12633" y="86185"/>
                  </a:cubicBezTo>
                  <a:lnTo>
                    <a:pt x="13871" y="4677"/>
                  </a:lnTo>
                  <a:cubicBezTo>
                    <a:pt x="13871" y="1922"/>
                    <a:pt x="14275" y="0"/>
                    <a:pt x="156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2" name="Shape 62">
              <a:extLst>
                <a:ext uri="{FF2B5EF4-FFF2-40B4-BE49-F238E27FC236}">
                  <a16:creationId xmlns:a16="http://schemas.microsoft.com/office/drawing/2014/main" id="{464C5C09-B375-4F24-8C7B-89CA37C06E8B}"/>
                </a:ext>
              </a:extLst>
            </p:cNvPr>
            <p:cNvSpPr/>
            <p:nvPr/>
          </p:nvSpPr>
          <p:spPr>
            <a:xfrm>
              <a:off x="2148487" y="934097"/>
              <a:ext cx="32810" cy="21204"/>
            </a:xfrm>
            <a:custGeom>
              <a:avLst/>
              <a:gdLst/>
              <a:ahLst/>
              <a:cxnLst/>
              <a:rect l="0" t="0" r="0" b="0"/>
              <a:pathLst>
                <a:path w="32810" h="21204">
                  <a:moveTo>
                    <a:pt x="26078" y="0"/>
                  </a:moveTo>
                  <a:cubicBezTo>
                    <a:pt x="27039" y="0"/>
                    <a:pt x="27324" y="411"/>
                    <a:pt x="28008" y="1649"/>
                  </a:cubicBezTo>
                  <a:cubicBezTo>
                    <a:pt x="29099" y="3578"/>
                    <a:pt x="30338" y="6196"/>
                    <a:pt x="31986" y="9911"/>
                  </a:cubicBezTo>
                  <a:cubicBezTo>
                    <a:pt x="32810" y="11568"/>
                    <a:pt x="31986" y="11981"/>
                    <a:pt x="31298" y="11981"/>
                  </a:cubicBezTo>
                  <a:cubicBezTo>
                    <a:pt x="30607" y="11981"/>
                    <a:pt x="29380" y="11703"/>
                    <a:pt x="26633" y="11981"/>
                  </a:cubicBezTo>
                  <a:cubicBezTo>
                    <a:pt x="19084" y="12942"/>
                    <a:pt x="8233" y="17345"/>
                    <a:pt x="3157" y="20100"/>
                  </a:cubicBezTo>
                  <a:cubicBezTo>
                    <a:pt x="2056" y="20653"/>
                    <a:pt x="1095" y="21204"/>
                    <a:pt x="824" y="21204"/>
                  </a:cubicBezTo>
                  <a:cubicBezTo>
                    <a:pt x="551" y="21204"/>
                    <a:pt x="0" y="20927"/>
                    <a:pt x="0" y="20376"/>
                  </a:cubicBezTo>
                  <a:cubicBezTo>
                    <a:pt x="0" y="19829"/>
                    <a:pt x="551" y="19275"/>
                    <a:pt x="1238" y="18590"/>
                  </a:cubicBezTo>
                  <a:cubicBezTo>
                    <a:pt x="6724" y="13356"/>
                    <a:pt x="21143" y="2610"/>
                    <a:pt x="23335" y="1239"/>
                  </a:cubicBezTo>
                  <a:cubicBezTo>
                    <a:pt x="24707" y="270"/>
                    <a:pt x="25672" y="0"/>
                    <a:pt x="26078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3" name="Shape 63">
              <a:extLst>
                <a:ext uri="{FF2B5EF4-FFF2-40B4-BE49-F238E27FC236}">
                  <a16:creationId xmlns:a16="http://schemas.microsoft.com/office/drawing/2014/main" id="{7F2D87FD-EEAF-4D75-9076-1846D2A88064}"/>
                </a:ext>
              </a:extLst>
            </p:cNvPr>
            <p:cNvSpPr/>
            <p:nvPr/>
          </p:nvSpPr>
          <p:spPr>
            <a:xfrm>
              <a:off x="2244038" y="960532"/>
              <a:ext cx="57378" cy="107945"/>
            </a:xfrm>
            <a:custGeom>
              <a:avLst/>
              <a:gdLst/>
              <a:ahLst/>
              <a:cxnLst/>
              <a:rect l="0" t="0" r="0" b="0"/>
              <a:pathLst>
                <a:path w="57378" h="107945">
                  <a:moveTo>
                    <a:pt x="34592" y="0"/>
                  </a:moveTo>
                  <a:cubicBezTo>
                    <a:pt x="43517" y="0"/>
                    <a:pt x="49278" y="1377"/>
                    <a:pt x="52845" y="2339"/>
                  </a:cubicBezTo>
                  <a:cubicBezTo>
                    <a:pt x="54083" y="2616"/>
                    <a:pt x="54771" y="3030"/>
                    <a:pt x="54771" y="3991"/>
                  </a:cubicBezTo>
                  <a:cubicBezTo>
                    <a:pt x="54771" y="5785"/>
                    <a:pt x="54220" y="9774"/>
                    <a:pt x="54220" y="20512"/>
                  </a:cubicBezTo>
                  <a:cubicBezTo>
                    <a:pt x="54220" y="23543"/>
                    <a:pt x="53810" y="24646"/>
                    <a:pt x="52715" y="24646"/>
                  </a:cubicBezTo>
                  <a:cubicBezTo>
                    <a:pt x="51750" y="24646"/>
                    <a:pt x="51336" y="23820"/>
                    <a:pt x="51336" y="22168"/>
                  </a:cubicBezTo>
                  <a:cubicBezTo>
                    <a:pt x="51336" y="20926"/>
                    <a:pt x="50653" y="16663"/>
                    <a:pt x="47769" y="13082"/>
                  </a:cubicBezTo>
                  <a:cubicBezTo>
                    <a:pt x="45706" y="10464"/>
                    <a:pt x="41725" y="6332"/>
                    <a:pt x="32804" y="6332"/>
                  </a:cubicBezTo>
                  <a:cubicBezTo>
                    <a:pt x="22652" y="6332"/>
                    <a:pt x="16467" y="12258"/>
                    <a:pt x="16467" y="20512"/>
                  </a:cubicBezTo>
                  <a:cubicBezTo>
                    <a:pt x="16467" y="26851"/>
                    <a:pt x="19628" y="31669"/>
                    <a:pt x="31025" y="40338"/>
                  </a:cubicBezTo>
                  <a:lnTo>
                    <a:pt x="34867" y="43235"/>
                  </a:lnTo>
                  <a:cubicBezTo>
                    <a:pt x="51473" y="55763"/>
                    <a:pt x="57378" y="65260"/>
                    <a:pt x="57378" y="78343"/>
                  </a:cubicBezTo>
                  <a:cubicBezTo>
                    <a:pt x="57378" y="86330"/>
                    <a:pt x="54358" y="95831"/>
                    <a:pt x="44474" y="102297"/>
                  </a:cubicBezTo>
                  <a:cubicBezTo>
                    <a:pt x="37610" y="106707"/>
                    <a:pt x="29924" y="107945"/>
                    <a:pt x="22652" y="107945"/>
                  </a:cubicBezTo>
                  <a:cubicBezTo>
                    <a:pt x="14689" y="107945"/>
                    <a:pt x="8510" y="106977"/>
                    <a:pt x="2604" y="104367"/>
                  </a:cubicBezTo>
                  <a:cubicBezTo>
                    <a:pt x="408" y="103398"/>
                    <a:pt x="0" y="102715"/>
                    <a:pt x="0" y="99687"/>
                  </a:cubicBezTo>
                  <a:cubicBezTo>
                    <a:pt x="0" y="92109"/>
                    <a:pt x="548" y="83847"/>
                    <a:pt x="685" y="81647"/>
                  </a:cubicBezTo>
                  <a:cubicBezTo>
                    <a:pt x="824" y="79584"/>
                    <a:pt x="1236" y="78069"/>
                    <a:pt x="2333" y="78069"/>
                  </a:cubicBezTo>
                  <a:cubicBezTo>
                    <a:pt x="3568" y="78069"/>
                    <a:pt x="3705" y="79311"/>
                    <a:pt x="3705" y="80404"/>
                  </a:cubicBezTo>
                  <a:cubicBezTo>
                    <a:pt x="3705" y="82198"/>
                    <a:pt x="4252" y="85092"/>
                    <a:pt x="4939" y="87429"/>
                  </a:cubicBezTo>
                  <a:cubicBezTo>
                    <a:pt x="7960" y="97621"/>
                    <a:pt x="16061" y="101336"/>
                    <a:pt x="24571" y="101336"/>
                  </a:cubicBezTo>
                  <a:cubicBezTo>
                    <a:pt x="36925" y="101336"/>
                    <a:pt x="42963" y="92941"/>
                    <a:pt x="42963" y="85647"/>
                  </a:cubicBezTo>
                  <a:cubicBezTo>
                    <a:pt x="42963" y="78890"/>
                    <a:pt x="40901" y="72558"/>
                    <a:pt x="29510" y="63615"/>
                  </a:cubicBezTo>
                  <a:lnTo>
                    <a:pt x="23192" y="58655"/>
                  </a:lnTo>
                  <a:cubicBezTo>
                    <a:pt x="8096" y="46813"/>
                    <a:pt x="2880" y="37173"/>
                    <a:pt x="2880" y="26017"/>
                  </a:cubicBezTo>
                  <a:cubicBezTo>
                    <a:pt x="2880" y="10878"/>
                    <a:pt x="15506" y="0"/>
                    <a:pt x="3459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4" name="Shape 64">
              <a:extLst>
                <a:ext uri="{FF2B5EF4-FFF2-40B4-BE49-F238E27FC236}">
                  <a16:creationId xmlns:a16="http://schemas.microsoft.com/office/drawing/2014/main" id="{F1D9DB9A-85BA-4776-B333-638D2C1CDAE5}"/>
                </a:ext>
              </a:extLst>
            </p:cNvPr>
            <p:cNvSpPr/>
            <p:nvPr/>
          </p:nvSpPr>
          <p:spPr>
            <a:xfrm>
              <a:off x="2327094" y="962454"/>
              <a:ext cx="110506" cy="104098"/>
            </a:xfrm>
            <a:custGeom>
              <a:avLst/>
              <a:gdLst/>
              <a:ahLst/>
              <a:cxnLst/>
              <a:rect l="0" t="0" r="0" b="0"/>
              <a:pathLst>
                <a:path w="110506" h="104098">
                  <a:moveTo>
                    <a:pt x="3017" y="0"/>
                  </a:moveTo>
                  <a:cubicBezTo>
                    <a:pt x="10296" y="0"/>
                    <a:pt x="18940" y="418"/>
                    <a:pt x="22234" y="418"/>
                  </a:cubicBezTo>
                  <a:cubicBezTo>
                    <a:pt x="25532" y="418"/>
                    <a:pt x="34178" y="0"/>
                    <a:pt x="38852" y="0"/>
                  </a:cubicBezTo>
                  <a:cubicBezTo>
                    <a:pt x="40767" y="0"/>
                    <a:pt x="41735" y="278"/>
                    <a:pt x="41735" y="1242"/>
                  </a:cubicBezTo>
                  <a:cubicBezTo>
                    <a:pt x="41735" y="2211"/>
                    <a:pt x="40910" y="2484"/>
                    <a:pt x="39801" y="2484"/>
                  </a:cubicBezTo>
                  <a:cubicBezTo>
                    <a:pt x="38438" y="2484"/>
                    <a:pt x="37614" y="2617"/>
                    <a:pt x="35961" y="2901"/>
                  </a:cubicBezTo>
                  <a:cubicBezTo>
                    <a:pt x="32263" y="3586"/>
                    <a:pt x="31162" y="5925"/>
                    <a:pt x="30889" y="10743"/>
                  </a:cubicBezTo>
                  <a:cubicBezTo>
                    <a:pt x="30614" y="15152"/>
                    <a:pt x="30614" y="19004"/>
                    <a:pt x="30614" y="39935"/>
                  </a:cubicBezTo>
                  <a:lnTo>
                    <a:pt x="30614" y="45990"/>
                  </a:lnTo>
                  <a:lnTo>
                    <a:pt x="31299" y="45990"/>
                  </a:lnTo>
                  <a:cubicBezTo>
                    <a:pt x="35961" y="40896"/>
                    <a:pt x="56009" y="20383"/>
                    <a:pt x="59983" y="15703"/>
                  </a:cubicBezTo>
                  <a:cubicBezTo>
                    <a:pt x="63831" y="11157"/>
                    <a:pt x="66845" y="7711"/>
                    <a:pt x="66845" y="5372"/>
                  </a:cubicBezTo>
                  <a:cubicBezTo>
                    <a:pt x="66845" y="3863"/>
                    <a:pt x="66305" y="2901"/>
                    <a:pt x="64934" y="2617"/>
                  </a:cubicBezTo>
                  <a:cubicBezTo>
                    <a:pt x="63695" y="2344"/>
                    <a:pt x="63148" y="2070"/>
                    <a:pt x="63148" y="1242"/>
                  </a:cubicBezTo>
                  <a:cubicBezTo>
                    <a:pt x="63148" y="278"/>
                    <a:pt x="63831" y="0"/>
                    <a:pt x="65344" y="0"/>
                  </a:cubicBezTo>
                  <a:cubicBezTo>
                    <a:pt x="68224" y="0"/>
                    <a:pt x="75773" y="418"/>
                    <a:pt x="79484" y="418"/>
                  </a:cubicBezTo>
                  <a:cubicBezTo>
                    <a:pt x="83736" y="418"/>
                    <a:pt x="91285" y="0"/>
                    <a:pt x="95548" y="0"/>
                  </a:cubicBezTo>
                  <a:cubicBezTo>
                    <a:pt x="96920" y="0"/>
                    <a:pt x="97877" y="278"/>
                    <a:pt x="97877" y="1242"/>
                  </a:cubicBezTo>
                  <a:cubicBezTo>
                    <a:pt x="97877" y="2211"/>
                    <a:pt x="97185" y="2484"/>
                    <a:pt x="95814" y="2484"/>
                  </a:cubicBezTo>
                  <a:cubicBezTo>
                    <a:pt x="93896" y="2484"/>
                    <a:pt x="90461" y="3031"/>
                    <a:pt x="87859" y="3997"/>
                  </a:cubicBezTo>
                  <a:cubicBezTo>
                    <a:pt x="83599" y="5656"/>
                    <a:pt x="78930" y="8543"/>
                    <a:pt x="73030" y="14328"/>
                  </a:cubicBezTo>
                  <a:cubicBezTo>
                    <a:pt x="68778" y="18454"/>
                    <a:pt x="48046" y="39107"/>
                    <a:pt x="43384" y="44067"/>
                  </a:cubicBezTo>
                  <a:cubicBezTo>
                    <a:pt x="48323" y="50536"/>
                    <a:pt x="75226" y="79586"/>
                    <a:pt x="80579" y="84679"/>
                  </a:cubicBezTo>
                  <a:cubicBezTo>
                    <a:pt x="86624" y="90464"/>
                    <a:pt x="92801" y="96663"/>
                    <a:pt x="100211" y="99557"/>
                  </a:cubicBezTo>
                  <a:cubicBezTo>
                    <a:pt x="104332" y="101211"/>
                    <a:pt x="107075" y="101621"/>
                    <a:pt x="108723" y="101621"/>
                  </a:cubicBezTo>
                  <a:cubicBezTo>
                    <a:pt x="109678" y="101621"/>
                    <a:pt x="110506" y="101891"/>
                    <a:pt x="110506" y="102722"/>
                  </a:cubicBezTo>
                  <a:cubicBezTo>
                    <a:pt x="110506" y="103684"/>
                    <a:pt x="109822" y="104098"/>
                    <a:pt x="107212" y="104098"/>
                  </a:cubicBezTo>
                  <a:lnTo>
                    <a:pt x="95267" y="104098"/>
                  </a:lnTo>
                  <a:cubicBezTo>
                    <a:pt x="91145" y="104098"/>
                    <a:pt x="88679" y="104098"/>
                    <a:pt x="85799" y="103821"/>
                  </a:cubicBezTo>
                  <a:cubicBezTo>
                    <a:pt x="78383" y="103129"/>
                    <a:pt x="74678" y="100099"/>
                    <a:pt x="68778" y="94867"/>
                  </a:cubicBezTo>
                  <a:cubicBezTo>
                    <a:pt x="62734" y="89503"/>
                    <a:pt x="35690" y="57693"/>
                    <a:pt x="32810" y="53701"/>
                  </a:cubicBezTo>
                  <a:lnTo>
                    <a:pt x="31299" y="51632"/>
                  </a:lnTo>
                  <a:lnTo>
                    <a:pt x="30614" y="51632"/>
                  </a:lnTo>
                  <a:lnTo>
                    <a:pt x="30614" y="64171"/>
                  </a:lnTo>
                  <a:cubicBezTo>
                    <a:pt x="30614" y="76831"/>
                    <a:pt x="30614" y="87711"/>
                    <a:pt x="31021" y="93633"/>
                  </a:cubicBezTo>
                  <a:cubicBezTo>
                    <a:pt x="31299" y="97489"/>
                    <a:pt x="32530" y="100519"/>
                    <a:pt x="35961" y="101066"/>
                  </a:cubicBezTo>
                  <a:cubicBezTo>
                    <a:pt x="37890" y="101343"/>
                    <a:pt x="40910" y="101621"/>
                    <a:pt x="42696" y="101621"/>
                  </a:cubicBezTo>
                  <a:cubicBezTo>
                    <a:pt x="43791" y="101621"/>
                    <a:pt x="44478" y="102028"/>
                    <a:pt x="44478" y="102722"/>
                  </a:cubicBezTo>
                  <a:cubicBezTo>
                    <a:pt x="44478" y="103684"/>
                    <a:pt x="43384" y="104098"/>
                    <a:pt x="41868" y="104098"/>
                  </a:cubicBezTo>
                  <a:cubicBezTo>
                    <a:pt x="34178" y="104098"/>
                    <a:pt x="25532" y="103684"/>
                    <a:pt x="22100" y="103684"/>
                  </a:cubicBezTo>
                  <a:cubicBezTo>
                    <a:pt x="18940" y="103684"/>
                    <a:pt x="10296" y="104098"/>
                    <a:pt x="4803" y="104098"/>
                  </a:cubicBezTo>
                  <a:cubicBezTo>
                    <a:pt x="3017" y="104098"/>
                    <a:pt x="2063" y="103684"/>
                    <a:pt x="2063" y="102722"/>
                  </a:cubicBezTo>
                  <a:cubicBezTo>
                    <a:pt x="2063" y="102028"/>
                    <a:pt x="2610" y="101621"/>
                    <a:pt x="4256" y="101621"/>
                  </a:cubicBezTo>
                  <a:cubicBezTo>
                    <a:pt x="6314" y="101621"/>
                    <a:pt x="7964" y="101343"/>
                    <a:pt x="9198" y="101066"/>
                  </a:cubicBezTo>
                  <a:cubicBezTo>
                    <a:pt x="11938" y="100519"/>
                    <a:pt x="12629" y="97489"/>
                    <a:pt x="13184" y="93496"/>
                  </a:cubicBezTo>
                  <a:cubicBezTo>
                    <a:pt x="13867" y="87711"/>
                    <a:pt x="13867" y="76831"/>
                    <a:pt x="13867" y="64171"/>
                  </a:cubicBezTo>
                  <a:lnTo>
                    <a:pt x="13867" y="39935"/>
                  </a:lnTo>
                  <a:cubicBezTo>
                    <a:pt x="13867" y="19004"/>
                    <a:pt x="13867" y="15152"/>
                    <a:pt x="13594" y="10743"/>
                  </a:cubicBezTo>
                  <a:cubicBezTo>
                    <a:pt x="13313" y="6066"/>
                    <a:pt x="12219" y="3863"/>
                    <a:pt x="7690" y="2901"/>
                  </a:cubicBezTo>
                  <a:cubicBezTo>
                    <a:pt x="6589" y="2617"/>
                    <a:pt x="4256" y="2484"/>
                    <a:pt x="2337" y="2484"/>
                  </a:cubicBezTo>
                  <a:cubicBezTo>
                    <a:pt x="822" y="2484"/>
                    <a:pt x="0" y="2211"/>
                    <a:pt x="0" y="1242"/>
                  </a:cubicBezTo>
                  <a:cubicBezTo>
                    <a:pt x="0" y="278"/>
                    <a:pt x="961" y="0"/>
                    <a:pt x="3017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5" name="Shape 65">
              <a:extLst>
                <a:ext uri="{FF2B5EF4-FFF2-40B4-BE49-F238E27FC236}">
                  <a16:creationId xmlns:a16="http://schemas.microsoft.com/office/drawing/2014/main" id="{AC9F90F2-84FF-44AE-B788-C2C277B4F528}"/>
                </a:ext>
              </a:extLst>
            </p:cNvPr>
            <p:cNvSpPr/>
            <p:nvPr/>
          </p:nvSpPr>
          <p:spPr>
            <a:xfrm>
              <a:off x="2441174" y="962458"/>
              <a:ext cx="44342" cy="104090"/>
            </a:xfrm>
            <a:custGeom>
              <a:avLst/>
              <a:gdLst/>
              <a:ahLst/>
              <a:cxnLst/>
              <a:rect l="0" t="0" r="0" b="0"/>
              <a:pathLst>
                <a:path w="44342" h="104090">
                  <a:moveTo>
                    <a:pt x="3302" y="0"/>
                  </a:moveTo>
                  <a:cubicBezTo>
                    <a:pt x="8511" y="0"/>
                    <a:pt x="17161" y="418"/>
                    <a:pt x="21143" y="418"/>
                  </a:cubicBezTo>
                  <a:cubicBezTo>
                    <a:pt x="24578" y="418"/>
                    <a:pt x="32674" y="0"/>
                    <a:pt x="37894" y="0"/>
                  </a:cubicBezTo>
                  <a:cubicBezTo>
                    <a:pt x="39672" y="0"/>
                    <a:pt x="40767" y="274"/>
                    <a:pt x="40767" y="1102"/>
                  </a:cubicBezTo>
                  <a:cubicBezTo>
                    <a:pt x="40767" y="2203"/>
                    <a:pt x="39949" y="2480"/>
                    <a:pt x="38577" y="2480"/>
                  </a:cubicBezTo>
                  <a:cubicBezTo>
                    <a:pt x="37203" y="2480"/>
                    <a:pt x="36105" y="2621"/>
                    <a:pt x="34460" y="2894"/>
                  </a:cubicBezTo>
                  <a:cubicBezTo>
                    <a:pt x="30752" y="3579"/>
                    <a:pt x="29657" y="5917"/>
                    <a:pt x="29380" y="10743"/>
                  </a:cubicBezTo>
                  <a:cubicBezTo>
                    <a:pt x="29099" y="15146"/>
                    <a:pt x="29099" y="19000"/>
                    <a:pt x="29099" y="39927"/>
                  </a:cubicBezTo>
                  <a:lnTo>
                    <a:pt x="29099" y="64167"/>
                  </a:lnTo>
                  <a:cubicBezTo>
                    <a:pt x="29099" y="77522"/>
                    <a:pt x="29099" y="88394"/>
                    <a:pt x="29657" y="94312"/>
                  </a:cubicBezTo>
                  <a:cubicBezTo>
                    <a:pt x="30067" y="98035"/>
                    <a:pt x="31025" y="100511"/>
                    <a:pt x="35143" y="101059"/>
                  </a:cubicBezTo>
                  <a:cubicBezTo>
                    <a:pt x="37070" y="101343"/>
                    <a:pt x="40090" y="101614"/>
                    <a:pt x="42139" y="101614"/>
                  </a:cubicBezTo>
                  <a:cubicBezTo>
                    <a:pt x="43654" y="101614"/>
                    <a:pt x="44342" y="102028"/>
                    <a:pt x="44342" y="102715"/>
                  </a:cubicBezTo>
                  <a:cubicBezTo>
                    <a:pt x="44342" y="103684"/>
                    <a:pt x="43247" y="104090"/>
                    <a:pt x="41735" y="104090"/>
                  </a:cubicBezTo>
                  <a:cubicBezTo>
                    <a:pt x="32674" y="104090"/>
                    <a:pt x="24023" y="103684"/>
                    <a:pt x="20322" y="103684"/>
                  </a:cubicBezTo>
                  <a:cubicBezTo>
                    <a:pt x="17161" y="103684"/>
                    <a:pt x="8511" y="104090"/>
                    <a:pt x="3021" y="104090"/>
                  </a:cubicBezTo>
                  <a:cubicBezTo>
                    <a:pt x="1239" y="104090"/>
                    <a:pt x="278" y="103684"/>
                    <a:pt x="278" y="102715"/>
                  </a:cubicBezTo>
                  <a:cubicBezTo>
                    <a:pt x="278" y="102028"/>
                    <a:pt x="828" y="101614"/>
                    <a:pt x="2474" y="101614"/>
                  </a:cubicBezTo>
                  <a:cubicBezTo>
                    <a:pt x="4529" y="101614"/>
                    <a:pt x="6178" y="101343"/>
                    <a:pt x="7420" y="101059"/>
                  </a:cubicBezTo>
                  <a:cubicBezTo>
                    <a:pt x="10160" y="100511"/>
                    <a:pt x="10984" y="98175"/>
                    <a:pt x="11398" y="94179"/>
                  </a:cubicBezTo>
                  <a:cubicBezTo>
                    <a:pt x="12083" y="88394"/>
                    <a:pt x="12083" y="77522"/>
                    <a:pt x="12083" y="64167"/>
                  </a:cubicBezTo>
                  <a:lnTo>
                    <a:pt x="12083" y="39927"/>
                  </a:lnTo>
                  <a:cubicBezTo>
                    <a:pt x="12083" y="19000"/>
                    <a:pt x="12083" y="15146"/>
                    <a:pt x="11808" y="10743"/>
                  </a:cubicBezTo>
                  <a:cubicBezTo>
                    <a:pt x="11531" y="6059"/>
                    <a:pt x="10160" y="3718"/>
                    <a:pt x="7140" y="3027"/>
                  </a:cubicBezTo>
                  <a:cubicBezTo>
                    <a:pt x="5631" y="2621"/>
                    <a:pt x="3842" y="2480"/>
                    <a:pt x="2199" y="2480"/>
                  </a:cubicBezTo>
                  <a:cubicBezTo>
                    <a:pt x="828" y="2480"/>
                    <a:pt x="0" y="2203"/>
                    <a:pt x="0" y="1102"/>
                  </a:cubicBezTo>
                  <a:cubicBezTo>
                    <a:pt x="0" y="274"/>
                    <a:pt x="1102" y="0"/>
                    <a:pt x="33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6" name="Shape 66">
              <a:extLst>
                <a:ext uri="{FF2B5EF4-FFF2-40B4-BE49-F238E27FC236}">
                  <a16:creationId xmlns:a16="http://schemas.microsoft.com/office/drawing/2014/main" id="{79B2A44C-E6D3-41F6-A810-8C76BCDD07DD}"/>
                </a:ext>
              </a:extLst>
            </p:cNvPr>
            <p:cNvSpPr/>
            <p:nvPr/>
          </p:nvSpPr>
          <p:spPr>
            <a:xfrm>
              <a:off x="370980" y="1142576"/>
              <a:ext cx="95394" cy="107946"/>
            </a:xfrm>
            <a:custGeom>
              <a:avLst/>
              <a:gdLst/>
              <a:ahLst/>
              <a:cxnLst/>
              <a:rect l="0" t="0" r="0" b="0"/>
              <a:pathLst>
                <a:path w="95394" h="107946">
                  <a:moveTo>
                    <a:pt x="59432" y="0"/>
                  </a:moveTo>
                  <a:cubicBezTo>
                    <a:pt x="67943" y="0"/>
                    <a:pt x="73022" y="547"/>
                    <a:pt x="79333" y="1380"/>
                  </a:cubicBezTo>
                  <a:cubicBezTo>
                    <a:pt x="84553" y="2067"/>
                    <a:pt x="88946" y="3301"/>
                    <a:pt x="93067" y="3712"/>
                  </a:cubicBezTo>
                  <a:cubicBezTo>
                    <a:pt x="94576" y="3856"/>
                    <a:pt x="95123" y="4547"/>
                    <a:pt x="95123" y="5365"/>
                  </a:cubicBezTo>
                  <a:cubicBezTo>
                    <a:pt x="95123" y="6465"/>
                    <a:pt x="94709" y="8118"/>
                    <a:pt x="94436" y="12943"/>
                  </a:cubicBezTo>
                  <a:cubicBezTo>
                    <a:pt x="94162" y="17490"/>
                    <a:pt x="94305" y="25056"/>
                    <a:pt x="94022" y="27811"/>
                  </a:cubicBezTo>
                  <a:cubicBezTo>
                    <a:pt x="93889" y="29877"/>
                    <a:pt x="93618" y="30978"/>
                    <a:pt x="92380" y="30978"/>
                  </a:cubicBezTo>
                  <a:cubicBezTo>
                    <a:pt x="91279" y="30978"/>
                    <a:pt x="91005" y="29877"/>
                    <a:pt x="91005" y="27954"/>
                  </a:cubicBezTo>
                  <a:cubicBezTo>
                    <a:pt x="90871" y="23685"/>
                    <a:pt x="89085" y="18867"/>
                    <a:pt x="85655" y="15274"/>
                  </a:cubicBezTo>
                  <a:cubicBezTo>
                    <a:pt x="81123" y="10465"/>
                    <a:pt x="70413" y="6743"/>
                    <a:pt x="57784" y="6743"/>
                  </a:cubicBezTo>
                  <a:cubicBezTo>
                    <a:pt x="45842" y="6743"/>
                    <a:pt x="38020" y="9774"/>
                    <a:pt x="31979" y="15274"/>
                  </a:cubicBezTo>
                  <a:cubicBezTo>
                    <a:pt x="21960" y="24505"/>
                    <a:pt x="19350" y="37588"/>
                    <a:pt x="19350" y="50940"/>
                  </a:cubicBezTo>
                  <a:cubicBezTo>
                    <a:pt x="19350" y="83715"/>
                    <a:pt x="44197" y="99958"/>
                    <a:pt x="62589" y="99958"/>
                  </a:cubicBezTo>
                  <a:cubicBezTo>
                    <a:pt x="74804" y="99958"/>
                    <a:pt x="82221" y="98582"/>
                    <a:pt x="87710" y="92250"/>
                  </a:cubicBezTo>
                  <a:cubicBezTo>
                    <a:pt x="90047" y="89640"/>
                    <a:pt x="91833" y="85640"/>
                    <a:pt x="92380" y="83164"/>
                  </a:cubicBezTo>
                  <a:cubicBezTo>
                    <a:pt x="92790" y="80960"/>
                    <a:pt x="93067" y="80407"/>
                    <a:pt x="94162" y="80407"/>
                  </a:cubicBezTo>
                  <a:cubicBezTo>
                    <a:pt x="95123" y="80407"/>
                    <a:pt x="95394" y="81374"/>
                    <a:pt x="95394" y="82476"/>
                  </a:cubicBezTo>
                  <a:cubicBezTo>
                    <a:pt x="95394" y="84129"/>
                    <a:pt x="93751" y="96103"/>
                    <a:pt x="92380" y="100782"/>
                  </a:cubicBezTo>
                  <a:cubicBezTo>
                    <a:pt x="91689" y="103129"/>
                    <a:pt x="91148" y="103814"/>
                    <a:pt x="88812" y="104781"/>
                  </a:cubicBezTo>
                  <a:cubicBezTo>
                    <a:pt x="83322" y="106981"/>
                    <a:pt x="72885" y="107946"/>
                    <a:pt x="64106" y="107946"/>
                  </a:cubicBezTo>
                  <a:cubicBezTo>
                    <a:pt x="45296" y="107946"/>
                    <a:pt x="29506" y="103814"/>
                    <a:pt x="17014" y="92942"/>
                  </a:cubicBezTo>
                  <a:cubicBezTo>
                    <a:pt x="3561" y="81101"/>
                    <a:pt x="0" y="65674"/>
                    <a:pt x="0" y="52315"/>
                  </a:cubicBezTo>
                  <a:cubicBezTo>
                    <a:pt x="0" y="42959"/>
                    <a:pt x="2873" y="26716"/>
                    <a:pt x="16057" y="14591"/>
                  </a:cubicBezTo>
                  <a:cubicBezTo>
                    <a:pt x="25942" y="5508"/>
                    <a:pt x="38982" y="0"/>
                    <a:pt x="5943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7" name="Shape 67">
              <a:extLst>
                <a:ext uri="{FF2B5EF4-FFF2-40B4-BE49-F238E27FC236}">
                  <a16:creationId xmlns:a16="http://schemas.microsoft.com/office/drawing/2014/main" id="{073B0BDF-93F5-4C4A-B280-07EB81B97F01}"/>
                </a:ext>
              </a:extLst>
            </p:cNvPr>
            <p:cNvSpPr/>
            <p:nvPr/>
          </p:nvSpPr>
          <p:spPr>
            <a:xfrm>
              <a:off x="487660" y="1142724"/>
              <a:ext cx="55940" cy="107798"/>
            </a:xfrm>
            <a:custGeom>
              <a:avLst/>
              <a:gdLst/>
              <a:ahLst/>
              <a:cxnLst/>
              <a:rect l="0" t="0" r="0" b="0"/>
              <a:pathLst>
                <a:path w="55940" h="107798">
                  <a:moveTo>
                    <a:pt x="55940" y="0"/>
                  </a:moveTo>
                  <a:lnTo>
                    <a:pt x="55940" y="7165"/>
                  </a:lnTo>
                  <a:lnTo>
                    <a:pt x="52715" y="6455"/>
                  </a:lnTo>
                  <a:cubicBezTo>
                    <a:pt x="36925" y="6455"/>
                    <a:pt x="18947" y="15275"/>
                    <a:pt x="18947" y="49554"/>
                  </a:cubicBezTo>
                  <a:cubicBezTo>
                    <a:pt x="18947" y="71038"/>
                    <a:pt x="27828" y="89186"/>
                    <a:pt x="43386" y="96918"/>
                  </a:cubicBezTo>
                  <a:lnTo>
                    <a:pt x="55940" y="99753"/>
                  </a:lnTo>
                  <a:lnTo>
                    <a:pt x="55940" y="107684"/>
                  </a:lnTo>
                  <a:lnTo>
                    <a:pt x="55325" y="107798"/>
                  </a:lnTo>
                  <a:cubicBezTo>
                    <a:pt x="15926" y="107798"/>
                    <a:pt x="0" y="78199"/>
                    <a:pt x="0" y="53827"/>
                  </a:cubicBezTo>
                  <a:cubicBezTo>
                    <a:pt x="0" y="36166"/>
                    <a:pt x="8725" y="14636"/>
                    <a:pt x="30463" y="4975"/>
                  </a:cubicBezTo>
                  <a:lnTo>
                    <a:pt x="5594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8" name="Shape 68">
              <a:extLst>
                <a:ext uri="{FF2B5EF4-FFF2-40B4-BE49-F238E27FC236}">
                  <a16:creationId xmlns:a16="http://schemas.microsoft.com/office/drawing/2014/main" id="{10175541-8ABC-46D1-A729-377C9B4F0FA6}"/>
                </a:ext>
              </a:extLst>
            </p:cNvPr>
            <p:cNvSpPr/>
            <p:nvPr/>
          </p:nvSpPr>
          <p:spPr>
            <a:xfrm>
              <a:off x="543600" y="1142576"/>
              <a:ext cx="56211" cy="107832"/>
            </a:xfrm>
            <a:custGeom>
              <a:avLst/>
              <a:gdLst/>
              <a:ahLst/>
              <a:cxnLst/>
              <a:rect l="0" t="0" r="0" b="0"/>
              <a:pathLst>
                <a:path w="56211" h="107832">
                  <a:moveTo>
                    <a:pt x="756" y="0"/>
                  </a:moveTo>
                  <a:cubicBezTo>
                    <a:pt x="34938" y="0"/>
                    <a:pt x="56211" y="19966"/>
                    <a:pt x="56211" y="51495"/>
                  </a:cubicBezTo>
                  <a:cubicBezTo>
                    <a:pt x="56211" y="75138"/>
                    <a:pt x="43858" y="95071"/>
                    <a:pt x="22972" y="103559"/>
                  </a:cubicBezTo>
                  <a:lnTo>
                    <a:pt x="0" y="107832"/>
                  </a:lnTo>
                  <a:lnTo>
                    <a:pt x="0" y="99900"/>
                  </a:lnTo>
                  <a:lnTo>
                    <a:pt x="5148" y="101063"/>
                  </a:lnTo>
                  <a:cubicBezTo>
                    <a:pt x="14757" y="101063"/>
                    <a:pt x="36993" y="96383"/>
                    <a:pt x="36993" y="56585"/>
                  </a:cubicBezTo>
                  <a:cubicBezTo>
                    <a:pt x="36993" y="33457"/>
                    <a:pt x="27036" y="16906"/>
                    <a:pt x="12558" y="10076"/>
                  </a:cubicBezTo>
                  <a:lnTo>
                    <a:pt x="0" y="7312"/>
                  </a:lnTo>
                  <a:lnTo>
                    <a:pt x="0" y="148"/>
                  </a:lnTo>
                  <a:lnTo>
                    <a:pt x="75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9" name="Shape 69">
              <a:extLst>
                <a:ext uri="{FF2B5EF4-FFF2-40B4-BE49-F238E27FC236}">
                  <a16:creationId xmlns:a16="http://schemas.microsoft.com/office/drawing/2014/main" id="{E3CC43C9-A56B-4D07-A7CD-F6387554B159}"/>
                </a:ext>
              </a:extLst>
            </p:cNvPr>
            <p:cNvSpPr/>
            <p:nvPr/>
          </p:nvSpPr>
          <p:spPr>
            <a:xfrm>
              <a:off x="622336" y="1144509"/>
              <a:ext cx="71924" cy="104497"/>
            </a:xfrm>
            <a:custGeom>
              <a:avLst/>
              <a:gdLst/>
              <a:ahLst/>
              <a:cxnLst/>
              <a:rect l="0" t="0" r="0" b="0"/>
              <a:pathLst>
                <a:path w="71924" h="104497">
                  <a:moveTo>
                    <a:pt x="3020" y="0"/>
                  </a:moveTo>
                  <a:cubicBezTo>
                    <a:pt x="9468" y="0"/>
                    <a:pt x="18119" y="404"/>
                    <a:pt x="21824" y="404"/>
                  </a:cubicBezTo>
                  <a:cubicBezTo>
                    <a:pt x="25117" y="404"/>
                    <a:pt x="35143" y="0"/>
                    <a:pt x="40500" y="0"/>
                  </a:cubicBezTo>
                  <a:cubicBezTo>
                    <a:pt x="42415" y="0"/>
                    <a:pt x="43379" y="271"/>
                    <a:pt x="43379" y="1232"/>
                  </a:cubicBezTo>
                  <a:cubicBezTo>
                    <a:pt x="43379" y="2196"/>
                    <a:pt x="42555" y="2470"/>
                    <a:pt x="40907" y="2470"/>
                  </a:cubicBezTo>
                  <a:cubicBezTo>
                    <a:pt x="39398" y="2470"/>
                    <a:pt x="37202" y="2610"/>
                    <a:pt x="35546" y="2888"/>
                  </a:cubicBezTo>
                  <a:cubicBezTo>
                    <a:pt x="31849" y="3571"/>
                    <a:pt x="30748" y="5918"/>
                    <a:pt x="30470" y="10735"/>
                  </a:cubicBezTo>
                  <a:cubicBezTo>
                    <a:pt x="30200" y="15139"/>
                    <a:pt x="30200" y="18998"/>
                    <a:pt x="30200" y="39921"/>
                  </a:cubicBezTo>
                  <a:lnTo>
                    <a:pt x="30200" y="64155"/>
                  </a:lnTo>
                  <a:cubicBezTo>
                    <a:pt x="30200" y="81778"/>
                    <a:pt x="30200" y="91275"/>
                    <a:pt x="33080" y="93759"/>
                  </a:cubicBezTo>
                  <a:cubicBezTo>
                    <a:pt x="35416" y="95821"/>
                    <a:pt x="38984" y="96789"/>
                    <a:pt x="49694" y="96789"/>
                  </a:cubicBezTo>
                  <a:cubicBezTo>
                    <a:pt x="56966" y="96789"/>
                    <a:pt x="62319" y="96657"/>
                    <a:pt x="65754" y="92927"/>
                  </a:cubicBezTo>
                  <a:cubicBezTo>
                    <a:pt x="67403" y="91149"/>
                    <a:pt x="69051" y="87285"/>
                    <a:pt x="69322" y="84676"/>
                  </a:cubicBezTo>
                  <a:cubicBezTo>
                    <a:pt x="69459" y="83430"/>
                    <a:pt x="69736" y="82610"/>
                    <a:pt x="70837" y="82610"/>
                  </a:cubicBezTo>
                  <a:cubicBezTo>
                    <a:pt x="71794" y="82610"/>
                    <a:pt x="71924" y="83296"/>
                    <a:pt x="71924" y="84945"/>
                  </a:cubicBezTo>
                  <a:cubicBezTo>
                    <a:pt x="71924" y="86461"/>
                    <a:pt x="70970" y="96789"/>
                    <a:pt x="69869" y="100774"/>
                  </a:cubicBezTo>
                  <a:cubicBezTo>
                    <a:pt x="69051" y="103814"/>
                    <a:pt x="68364" y="104497"/>
                    <a:pt x="61225" y="104497"/>
                  </a:cubicBezTo>
                  <a:cubicBezTo>
                    <a:pt x="51336" y="104497"/>
                    <a:pt x="44205" y="104224"/>
                    <a:pt x="38026" y="104091"/>
                  </a:cubicBezTo>
                  <a:cubicBezTo>
                    <a:pt x="31849" y="103814"/>
                    <a:pt x="26910" y="103673"/>
                    <a:pt x="21276" y="103673"/>
                  </a:cubicBezTo>
                  <a:cubicBezTo>
                    <a:pt x="19764" y="103673"/>
                    <a:pt x="16747" y="103673"/>
                    <a:pt x="13457" y="103814"/>
                  </a:cubicBezTo>
                  <a:cubicBezTo>
                    <a:pt x="10292" y="103814"/>
                    <a:pt x="6725" y="104091"/>
                    <a:pt x="3978" y="104091"/>
                  </a:cubicBezTo>
                  <a:cubicBezTo>
                    <a:pt x="2196" y="104091"/>
                    <a:pt x="1231" y="103673"/>
                    <a:pt x="1231" y="102711"/>
                  </a:cubicBezTo>
                  <a:cubicBezTo>
                    <a:pt x="1231" y="102020"/>
                    <a:pt x="1786" y="101606"/>
                    <a:pt x="3434" y="101606"/>
                  </a:cubicBezTo>
                  <a:cubicBezTo>
                    <a:pt x="5490" y="101606"/>
                    <a:pt x="7135" y="101337"/>
                    <a:pt x="8373" y="101059"/>
                  </a:cubicBezTo>
                  <a:cubicBezTo>
                    <a:pt x="11120" y="100505"/>
                    <a:pt x="11808" y="97474"/>
                    <a:pt x="12354" y="93485"/>
                  </a:cubicBezTo>
                  <a:cubicBezTo>
                    <a:pt x="13039" y="87700"/>
                    <a:pt x="13039" y="76821"/>
                    <a:pt x="13039" y="64155"/>
                  </a:cubicBezTo>
                  <a:lnTo>
                    <a:pt x="13039" y="39921"/>
                  </a:lnTo>
                  <a:cubicBezTo>
                    <a:pt x="13039" y="18998"/>
                    <a:pt x="13039" y="15139"/>
                    <a:pt x="12762" y="10735"/>
                  </a:cubicBezTo>
                  <a:cubicBezTo>
                    <a:pt x="12492" y="6048"/>
                    <a:pt x="11394" y="3848"/>
                    <a:pt x="6862" y="2888"/>
                  </a:cubicBezTo>
                  <a:cubicBezTo>
                    <a:pt x="5763" y="2610"/>
                    <a:pt x="4122" y="2470"/>
                    <a:pt x="2329" y="2470"/>
                  </a:cubicBezTo>
                  <a:cubicBezTo>
                    <a:pt x="824" y="2470"/>
                    <a:pt x="0" y="2196"/>
                    <a:pt x="0" y="1232"/>
                  </a:cubicBezTo>
                  <a:cubicBezTo>
                    <a:pt x="0" y="271"/>
                    <a:pt x="957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0" name="Shape 70">
              <a:extLst>
                <a:ext uri="{FF2B5EF4-FFF2-40B4-BE49-F238E27FC236}">
                  <a16:creationId xmlns:a16="http://schemas.microsoft.com/office/drawing/2014/main" id="{6961B1C9-C223-4DF7-8D0F-4FCD5EA3185A}"/>
                </a:ext>
              </a:extLst>
            </p:cNvPr>
            <p:cNvSpPr/>
            <p:nvPr/>
          </p:nvSpPr>
          <p:spPr>
            <a:xfrm>
              <a:off x="712257" y="1144509"/>
              <a:ext cx="71924" cy="104497"/>
            </a:xfrm>
            <a:custGeom>
              <a:avLst/>
              <a:gdLst/>
              <a:ahLst/>
              <a:cxnLst/>
              <a:rect l="0" t="0" r="0" b="0"/>
              <a:pathLst>
                <a:path w="71924" h="104497">
                  <a:moveTo>
                    <a:pt x="3016" y="0"/>
                  </a:moveTo>
                  <a:cubicBezTo>
                    <a:pt x="9464" y="0"/>
                    <a:pt x="18115" y="404"/>
                    <a:pt x="21819" y="404"/>
                  </a:cubicBezTo>
                  <a:cubicBezTo>
                    <a:pt x="25117" y="404"/>
                    <a:pt x="35142" y="0"/>
                    <a:pt x="40497" y="0"/>
                  </a:cubicBezTo>
                  <a:cubicBezTo>
                    <a:pt x="42414" y="0"/>
                    <a:pt x="43376" y="271"/>
                    <a:pt x="43376" y="1232"/>
                  </a:cubicBezTo>
                  <a:cubicBezTo>
                    <a:pt x="43376" y="2196"/>
                    <a:pt x="42551" y="2470"/>
                    <a:pt x="40907" y="2470"/>
                  </a:cubicBezTo>
                  <a:cubicBezTo>
                    <a:pt x="39394" y="2470"/>
                    <a:pt x="37198" y="2610"/>
                    <a:pt x="35546" y="2888"/>
                  </a:cubicBezTo>
                  <a:cubicBezTo>
                    <a:pt x="31845" y="3571"/>
                    <a:pt x="30744" y="5918"/>
                    <a:pt x="30470" y="10735"/>
                  </a:cubicBezTo>
                  <a:cubicBezTo>
                    <a:pt x="30197" y="15139"/>
                    <a:pt x="30197" y="18998"/>
                    <a:pt x="30197" y="39921"/>
                  </a:cubicBezTo>
                  <a:lnTo>
                    <a:pt x="30197" y="64155"/>
                  </a:lnTo>
                  <a:cubicBezTo>
                    <a:pt x="30197" y="81778"/>
                    <a:pt x="30197" y="91275"/>
                    <a:pt x="33080" y="93759"/>
                  </a:cubicBezTo>
                  <a:cubicBezTo>
                    <a:pt x="35413" y="95821"/>
                    <a:pt x="38980" y="96789"/>
                    <a:pt x="49694" y="96789"/>
                  </a:cubicBezTo>
                  <a:cubicBezTo>
                    <a:pt x="56966" y="96789"/>
                    <a:pt x="62319" y="96657"/>
                    <a:pt x="65750" y="92927"/>
                  </a:cubicBezTo>
                  <a:cubicBezTo>
                    <a:pt x="67399" y="91149"/>
                    <a:pt x="69048" y="87285"/>
                    <a:pt x="69318" y="84676"/>
                  </a:cubicBezTo>
                  <a:cubicBezTo>
                    <a:pt x="69458" y="83430"/>
                    <a:pt x="69732" y="82610"/>
                    <a:pt x="70833" y="82610"/>
                  </a:cubicBezTo>
                  <a:cubicBezTo>
                    <a:pt x="71794" y="82610"/>
                    <a:pt x="71924" y="83296"/>
                    <a:pt x="71924" y="84945"/>
                  </a:cubicBezTo>
                  <a:cubicBezTo>
                    <a:pt x="71924" y="86461"/>
                    <a:pt x="70966" y="96789"/>
                    <a:pt x="69865" y="100774"/>
                  </a:cubicBezTo>
                  <a:cubicBezTo>
                    <a:pt x="69048" y="103814"/>
                    <a:pt x="68364" y="104497"/>
                    <a:pt x="61224" y="104497"/>
                  </a:cubicBezTo>
                  <a:cubicBezTo>
                    <a:pt x="51336" y="104497"/>
                    <a:pt x="44200" y="104224"/>
                    <a:pt x="38022" y="104091"/>
                  </a:cubicBezTo>
                  <a:cubicBezTo>
                    <a:pt x="31845" y="103814"/>
                    <a:pt x="26910" y="103673"/>
                    <a:pt x="21273" y="103673"/>
                  </a:cubicBezTo>
                  <a:cubicBezTo>
                    <a:pt x="19764" y="103673"/>
                    <a:pt x="16744" y="103673"/>
                    <a:pt x="13453" y="103814"/>
                  </a:cubicBezTo>
                  <a:cubicBezTo>
                    <a:pt x="10296" y="103814"/>
                    <a:pt x="6725" y="104091"/>
                    <a:pt x="3974" y="104091"/>
                  </a:cubicBezTo>
                  <a:cubicBezTo>
                    <a:pt x="2192" y="104091"/>
                    <a:pt x="1231" y="103673"/>
                    <a:pt x="1231" y="102711"/>
                  </a:cubicBezTo>
                  <a:cubicBezTo>
                    <a:pt x="1231" y="102020"/>
                    <a:pt x="1786" y="101606"/>
                    <a:pt x="3434" y="101606"/>
                  </a:cubicBezTo>
                  <a:cubicBezTo>
                    <a:pt x="5490" y="101606"/>
                    <a:pt x="7131" y="101337"/>
                    <a:pt x="8369" y="101059"/>
                  </a:cubicBezTo>
                  <a:cubicBezTo>
                    <a:pt x="11120" y="100505"/>
                    <a:pt x="11803" y="97474"/>
                    <a:pt x="12354" y="93485"/>
                  </a:cubicBezTo>
                  <a:cubicBezTo>
                    <a:pt x="13039" y="87700"/>
                    <a:pt x="13039" y="76821"/>
                    <a:pt x="13039" y="64155"/>
                  </a:cubicBezTo>
                  <a:lnTo>
                    <a:pt x="13039" y="39921"/>
                  </a:lnTo>
                  <a:cubicBezTo>
                    <a:pt x="13039" y="18998"/>
                    <a:pt x="13039" y="15139"/>
                    <a:pt x="12761" y="10735"/>
                  </a:cubicBezTo>
                  <a:cubicBezTo>
                    <a:pt x="12492" y="6048"/>
                    <a:pt x="11389" y="3848"/>
                    <a:pt x="6862" y="2888"/>
                  </a:cubicBezTo>
                  <a:cubicBezTo>
                    <a:pt x="5760" y="2610"/>
                    <a:pt x="4119" y="2470"/>
                    <a:pt x="2325" y="2470"/>
                  </a:cubicBezTo>
                  <a:cubicBezTo>
                    <a:pt x="820" y="2470"/>
                    <a:pt x="0" y="2196"/>
                    <a:pt x="0" y="1232"/>
                  </a:cubicBezTo>
                  <a:cubicBezTo>
                    <a:pt x="0" y="271"/>
                    <a:pt x="954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1" name="Shape 71">
              <a:extLst>
                <a:ext uri="{FF2B5EF4-FFF2-40B4-BE49-F238E27FC236}">
                  <a16:creationId xmlns:a16="http://schemas.microsoft.com/office/drawing/2014/main" id="{F9F0F761-2A62-4406-ACBC-D754EE361FBE}"/>
                </a:ext>
              </a:extLst>
            </p:cNvPr>
            <p:cNvSpPr/>
            <p:nvPr/>
          </p:nvSpPr>
          <p:spPr>
            <a:xfrm>
              <a:off x="801346" y="1143404"/>
              <a:ext cx="69322" cy="105600"/>
            </a:xfrm>
            <a:custGeom>
              <a:avLst/>
              <a:gdLst/>
              <a:ahLst/>
              <a:cxnLst/>
              <a:rect l="0" t="0" r="0" b="0"/>
              <a:pathLst>
                <a:path w="69322" h="105600">
                  <a:moveTo>
                    <a:pt x="65213" y="0"/>
                  </a:moveTo>
                  <a:cubicBezTo>
                    <a:pt x="65898" y="0"/>
                    <a:pt x="66035" y="548"/>
                    <a:pt x="66035" y="1239"/>
                  </a:cubicBezTo>
                  <a:cubicBezTo>
                    <a:pt x="66035" y="2200"/>
                    <a:pt x="65343" y="3852"/>
                    <a:pt x="64936" y="10189"/>
                  </a:cubicBezTo>
                  <a:cubicBezTo>
                    <a:pt x="64795" y="11564"/>
                    <a:pt x="64519" y="17619"/>
                    <a:pt x="64249" y="19275"/>
                  </a:cubicBezTo>
                  <a:cubicBezTo>
                    <a:pt x="64112" y="19966"/>
                    <a:pt x="63835" y="20782"/>
                    <a:pt x="62874" y="20782"/>
                  </a:cubicBezTo>
                  <a:cubicBezTo>
                    <a:pt x="61916" y="20782"/>
                    <a:pt x="61638" y="20100"/>
                    <a:pt x="61638" y="18864"/>
                  </a:cubicBezTo>
                  <a:cubicBezTo>
                    <a:pt x="61638" y="17896"/>
                    <a:pt x="61502" y="15556"/>
                    <a:pt x="60814" y="13911"/>
                  </a:cubicBezTo>
                  <a:cubicBezTo>
                    <a:pt x="59853" y="11430"/>
                    <a:pt x="58481" y="9778"/>
                    <a:pt x="51620" y="8942"/>
                  </a:cubicBezTo>
                  <a:cubicBezTo>
                    <a:pt x="49283" y="8669"/>
                    <a:pt x="34873" y="8399"/>
                    <a:pt x="32126" y="8399"/>
                  </a:cubicBezTo>
                  <a:cubicBezTo>
                    <a:pt x="31445" y="8399"/>
                    <a:pt x="31168" y="8809"/>
                    <a:pt x="31168" y="9778"/>
                  </a:cubicBezTo>
                  <a:lnTo>
                    <a:pt x="31168" y="44604"/>
                  </a:lnTo>
                  <a:cubicBezTo>
                    <a:pt x="31168" y="45573"/>
                    <a:pt x="31302" y="46123"/>
                    <a:pt x="32126" y="46123"/>
                  </a:cubicBezTo>
                  <a:cubicBezTo>
                    <a:pt x="35142" y="46123"/>
                    <a:pt x="50932" y="46123"/>
                    <a:pt x="54089" y="45850"/>
                  </a:cubicBezTo>
                  <a:cubicBezTo>
                    <a:pt x="57380" y="45573"/>
                    <a:pt x="59442" y="45163"/>
                    <a:pt x="60680" y="43787"/>
                  </a:cubicBezTo>
                  <a:cubicBezTo>
                    <a:pt x="61638" y="42683"/>
                    <a:pt x="62185" y="41994"/>
                    <a:pt x="62874" y="41994"/>
                  </a:cubicBezTo>
                  <a:cubicBezTo>
                    <a:pt x="63424" y="41994"/>
                    <a:pt x="63835" y="42271"/>
                    <a:pt x="63835" y="43095"/>
                  </a:cubicBezTo>
                  <a:cubicBezTo>
                    <a:pt x="63835" y="43917"/>
                    <a:pt x="63288" y="46123"/>
                    <a:pt x="62733" y="53143"/>
                  </a:cubicBezTo>
                  <a:cubicBezTo>
                    <a:pt x="62603" y="55894"/>
                    <a:pt x="62185" y="61406"/>
                    <a:pt x="62185" y="62370"/>
                  </a:cubicBezTo>
                  <a:cubicBezTo>
                    <a:pt x="62185" y="63472"/>
                    <a:pt x="62185" y="64988"/>
                    <a:pt x="60955" y="64988"/>
                  </a:cubicBezTo>
                  <a:cubicBezTo>
                    <a:pt x="59993" y="64988"/>
                    <a:pt x="59713" y="64433"/>
                    <a:pt x="59713" y="63746"/>
                  </a:cubicBezTo>
                  <a:cubicBezTo>
                    <a:pt x="59583" y="62370"/>
                    <a:pt x="59583" y="60585"/>
                    <a:pt x="59165" y="58793"/>
                  </a:cubicBezTo>
                  <a:cubicBezTo>
                    <a:pt x="58481" y="56038"/>
                    <a:pt x="56563" y="53975"/>
                    <a:pt x="51479" y="53421"/>
                  </a:cubicBezTo>
                  <a:cubicBezTo>
                    <a:pt x="48877" y="53143"/>
                    <a:pt x="35287" y="53006"/>
                    <a:pt x="31985" y="53006"/>
                  </a:cubicBezTo>
                  <a:cubicBezTo>
                    <a:pt x="31302" y="53006"/>
                    <a:pt x="31168" y="53557"/>
                    <a:pt x="31168" y="54382"/>
                  </a:cubicBezTo>
                  <a:lnTo>
                    <a:pt x="31168" y="65260"/>
                  </a:lnTo>
                  <a:cubicBezTo>
                    <a:pt x="31168" y="69941"/>
                    <a:pt x="31031" y="82613"/>
                    <a:pt x="31168" y="86602"/>
                  </a:cubicBezTo>
                  <a:cubicBezTo>
                    <a:pt x="31445" y="96103"/>
                    <a:pt x="33634" y="98169"/>
                    <a:pt x="47641" y="98169"/>
                  </a:cubicBezTo>
                  <a:cubicBezTo>
                    <a:pt x="51202" y="98169"/>
                    <a:pt x="56973" y="98169"/>
                    <a:pt x="60541" y="96517"/>
                  </a:cubicBezTo>
                  <a:cubicBezTo>
                    <a:pt x="64112" y="94871"/>
                    <a:pt x="65760" y="91970"/>
                    <a:pt x="66722" y="86329"/>
                  </a:cubicBezTo>
                  <a:cubicBezTo>
                    <a:pt x="66992" y="84812"/>
                    <a:pt x="67269" y="84262"/>
                    <a:pt x="68231" y="84262"/>
                  </a:cubicBezTo>
                  <a:cubicBezTo>
                    <a:pt x="69322" y="84262"/>
                    <a:pt x="69322" y="85360"/>
                    <a:pt x="69322" y="86739"/>
                  </a:cubicBezTo>
                  <a:cubicBezTo>
                    <a:pt x="69322" y="89904"/>
                    <a:pt x="68231" y="99270"/>
                    <a:pt x="67539" y="102025"/>
                  </a:cubicBezTo>
                  <a:cubicBezTo>
                    <a:pt x="66581" y="105600"/>
                    <a:pt x="65343" y="105600"/>
                    <a:pt x="60130" y="105600"/>
                  </a:cubicBezTo>
                  <a:cubicBezTo>
                    <a:pt x="49831" y="105600"/>
                    <a:pt x="42285" y="105329"/>
                    <a:pt x="36378" y="105188"/>
                  </a:cubicBezTo>
                  <a:cubicBezTo>
                    <a:pt x="30484" y="104911"/>
                    <a:pt x="26226" y="104782"/>
                    <a:pt x="22103" y="104782"/>
                  </a:cubicBezTo>
                  <a:cubicBezTo>
                    <a:pt x="20596" y="104782"/>
                    <a:pt x="17574" y="104782"/>
                    <a:pt x="14285" y="104911"/>
                  </a:cubicBezTo>
                  <a:cubicBezTo>
                    <a:pt x="11124" y="104911"/>
                    <a:pt x="7549" y="105188"/>
                    <a:pt x="4806" y="105188"/>
                  </a:cubicBezTo>
                  <a:cubicBezTo>
                    <a:pt x="3024" y="105188"/>
                    <a:pt x="2062" y="104782"/>
                    <a:pt x="2062" y="103816"/>
                  </a:cubicBezTo>
                  <a:cubicBezTo>
                    <a:pt x="2062" y="103125"/>
                    <a:pt x="2616" y="102712"/>
                    <a:pt x="4258" y="102712"/>
                  </a:cubicBezTo>
                  <a:cubicBezTo>
                    <a:pt x="6321" y="102712"/>
                    <a:pt x="7963" y="102443"/>
                    <a:pt x="9201" y="102158"/>
                  </a:cubicBezTo>
                  <a:cubicBezTo>
                    <a:pt x="11944" y="101611"/>
                    <a:pt x="12635" y="98579"/>
                    <a:pt x="13183" y="94593"/>
                  </a:cubicBezTo>
                  <a:cubicBezTo>
                    <a:pt x="13871" y="88809"/>
                    <a:pt x="13871" y="77926"/>
                    <a:pt x="13871" y="65260"/>
                  </a:cubicBezTo>
                  <a:lnTo>
                    <a:pt x="13871" y="41026"/>
                  </a:lnTo>
                  <a:cubicBezTo>
                    <a:pt x="13871" y="20100"/>
                    <a:pt x="13871" y="16244"/>
                    <a:pt x="13593" y="11840"/>
                  </a:cubicBezTo>
                  <a:cubicBezTo>
                    <a:pt x="13324" y="7153"/>
                    <a:pt x="12221" y="4953"/>
                    <a:pt x="7692" y="3994"/>
                  </a:cubicBezTo>
                  <a:cubicBezTo>
                    <a:pt x="6591" y="3723"/>
                    <a:pt x="4258" y="3576"/>
                    <a:pt x="2339" y="3576"/>
                  </a:cubicBezTo>
                  <a:cubicBezTo>
                    <a:pt x="831" y="3576"/>
                    <a:pt x="0" y="3301"/>
                    <a:pt x="0" y="2343"/>
                  </a:cubicBezTo>
                  <a:cubicBezTo>
                    <a:pt x="0" y="1368"/>
                    <a:pt x="968" y="1099"/>
                    <a:pt x="3024" y="1099"/>
                  </a:cubicBezTo>
                  <a:cubicBezTo>
                    <a:pt x="6728" y="1099"/>
                    <a:pt x="10714" y="1239"/>
                    <a:pt x="14140" y="1239"/>
                  </a:cubicBezTo>
                  <a:cubicBezTo>
                    <a:pt x="17711" y="1368"/>
                    <a:pt x="20872" y="1509"/>
                    <a:pt x="22787" y="1509"/>
                  </a:cubicBezTo>
                  <a:cubicBezTo>
                    <a:pt x="27179" y="1509"/>
                    <a:pt x="54503" y="1509"/>
                    <a:pt x="57109" y="1368"/>
                  </a:cubicBezTo>
                  <a:cubicBezTo>
                    <a:pt x="59713" y="1099"/>
                    <a:pt x="61916" y="821"/>
                    <a:pt x="63010" y="548"/>
                  </a:cubicBezTo>
                  <a:cubicBezTo>
                    <a:pt x="63698" y="407"/>
                    <a:pt x="64519" y="0"/>
                    <a:pt x="6521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2" name="Shape 72">
              <a:extLst>
                <a:ext uri="{FF2B5EF4-FFF2-40B4-BE49-F238E27FC236}">
                  <a16:creationId xmlns:a16="http://schemas.microsoft.com/office/drawing/2014/main" id="{A0E547CD-8560-4891-8B90-F30C0498C8F2}"/>
                </a:ext>
              </a:extLst>
            </p:cNvPr>
            <p:cNvSpPr/>
            <p:nvPr/>
          </p:nvSpPr>
          <p:spPr>
            <a:xfrm>
              <a:off x="893877" y="1142576"/>
              <a:ext cx="109126" cy="107946"/>
            </a:xfrm>
            <a:custGeom>
              <a:avLst/>
              <a:gdLst/>
              <a:ahLst/>
              <a:cxnLst/>
              <a:rect l="0" t="0" r="0" b="0"/>
              <a:pathLst>
                <a:path w="109126" h="107946">
                  <a:moveTo>
                    <a:pt x="60804" y="0"/>
                  </a:moveTo>
                  <a:cubicBezTo>
                    <a:pt x="70282" y="0"/>
                    <a:pt x="82353" y="1660"/>
                    <a:pt x="85104" y="2200"/>
                  </a:cubicBezTo>
                  <a:cubicBezTo>
                    <a:pt x="87983" y="2753"/>
                    <a:pt x="92790" y="3575"/>
                    <a:pt x="95947" y="3715"/>
                  </a:cubicBezTo>
                  <a:cubicBezTo>
                    <a:pt x="97596" y="3852"/>
                    <a:pt x="97873" y="4400"/>
                    <a:pt x="97873" y="5367"/>
                  </a:cubicBezTo>
                  <a:cubicBezTo>
                    <a:pt x="97873" y="6879"/>
                    <a:pt x="96907" y="10740"/>
                    <a:pt x="96907" y="27950"/>
                  </a:cubicBezTo>
                  <a:cubicBezTo>
                    <a:pt x="96907" y="30154"/>
                    <a:pt x="96501" y="30845"/>
                    <a:pt x="95400" y="30845"/>
                  </a:cubicBezTo>
                  <a:cubicBezTo>
                    <a:pt x="94438" y="30845"/>
                    <a:pt x="94168" y="30154"/>
                    <a:pt x="94028" y="29052"/>
                  </a:cubicBezTo>
                  <a:cubicBezTo>
                    <a:pt x="93621" y="25881"/>
                    <a:pt x="92933" y="21475"/>
                    <a:pt x="89362" y="17625"/>
                  </a:cubicBezTo>
                  <a:cubicBezTo>
                    <a:pt x="85240" y="13223"/>
                    <a:pt x="74263" y="6879"/>
                    <a:pt x="58744" y="6879"/>
                  </a:cubicBezTo>
                  <a:cubicBezTo>
                    <a:pt x="51195" y="6879"/>
                    <a:pt x="41176" y="7438"/>
                    <a:pt x="31571" y="15419"/>
                  </a:cubicBezTo>
                  <a:cubicBezTo>
                    <a:pt x="23885" y="21889"/>
                    <a:pt x="18940" y="32220"/>
                    <a:pt x="18940" y="49150"/>
                  </a:cubicBezTo>
                  <a:cubicBezTo>
                    <a:pt x="18940" y="78758"/>
                    <a:pt x="37746" y="100926"/>
                    <a:pt x="66708" y="100926"/>
                  </a:cubicBezTo>
                  <a:cubicBezTo>
                    <a:pt x="70282" y="100926"/>
                    <a:pt x="75089" y="100926"/>
                    <a:pt x="78378" y="99403"/>
                  </a:cubicBezTo>
                  <a:cubicBezTo>
                    <a:pt x="80442" y="98449"/>
                    <a:pt x="80981" y="96656"/>
                    <a:pt x="80981" y="94317"/>
                  </a:cubicBezTo>
                  <a:lnTo>
                    <a:pt x="80981" y="81374"/>
                  </a:lnTo>
                  <a:cubicBezTo>
                    <a:pt x="80981" y="74488"/>
                    <a:pt x="80981" y="69257"/>
                    <a:pt x="80848" y="65129"/>
                  </a:cubicBezTo>
                  <a:cubicBezTo>
                    <a:pt x="80705" y="60444"/>
                    <a:pt x="79480" y="58238"/>
                    <a:pt x="74948" y="57276"/>
                  </a:cubicBezTo>
                  <a:cubicBezTo>
                    <a:pt x="73849" y="56999"/>
                    <a:pt x="71514" y="56862"/>
                    <a:pt x="69595" y="56862"/>
                  </a:cubicBezTo>
                  <a:cubicBezTo>
                    <a:pt x="68357" y="56862"/>
                    <a:pt x="67539" y="56585"/>
                    <a:pt x="67539" y="55767"/>
                  </a:cubicBezTo>
                  <a:cubicBezTo>
                    <a:pt x="67539" y="54666"/>
                    <a:pt x="68496" y="54389"/>
                    <a:pt x="70411" y="54389"/>
                  </a:cubicBezTo>
                  <a:cubicBezTo>
                    <a:pt x="77548" y="54389"/>
                    <a:pt x="86201" y="54800"/>
                    <a:pt x="90316" y="54800"/>
                  </a:cubicBezTo>
                  <a:cubicBezTo>
                    <a:pt x="94576" y="54800"/>
                    <a:pt x="101854" y="54389"/>
                    <a:pt x="106375" y="54389"/>
                  </a:cubicBezTo>
                  <a:cubicBezTo>
                    <a:pt x="108161" y="54389"/>
                    <a:pt x="109126" y="54666"/>
                    <a:pt x="109126" y="55767"/>
                  </a:cubicBezTo>
                  <a:cubicBezTo>
                    <a:pt x="109126" y="56585"/>
                    <a:pt x="108306" y="56862"/>
                    <a:pt x="107344" y="56862"/>
                  </a:cubicBezTo>
                  <a:cubicBezTo>
                    <a:pt x="106249" y="56862"/>
                    <a:pt x="105285" y="56999"/>
                    <a:pt x="103632" y="57276"/>
                  </a:cubicBezTo>
                  <a:cubicBezTo>
                    <a:pt x="99929" y="57964"/>
                    <a:pt x="98557" y="60307"/>
                    <a:pt x="98420" y="65129"/>
                  </a:cubicBezTo>
                  <a:cubicBezTo>
                    <a:pt x="98279" y="69257"/>
                    <a:pt x="98279" y="74765"/>
                    <a:pt x="98279" y="81649"/>
                  </a:cubicBezTo>
                  <a:lnTo>
                    <a:pt x="98279" y="96793"/>
                  </a:lnTo>
                  <a:cubicBezTo>
                    <a:pt x="98279" y="100512"/>
                    <a:pt x="98149" y="100782"/>
                    <a:pt x="96501" y="101750"/>
                  </a:cubicBezTo>
                  <a:cubicBezTo>
                    <a:pt x="87573" y="106434"/>
                    <a:pt x="74124" y="107946"/>
                    <a:pt x="63421" y="107946"/>
                  </a:cubicBezTo>
                  <a:cubicBezTo>
                    <a:pt x="29783" y="107946"/>
                    <a:pt x="0" y="91973"/>
                    <a:pt x="0" y="53975"/>
                  </a:cubicBezTo>
                  <a:cubicBezTo>
                    <a:pt x="0" y="31947"/>
                    <a:pt x="11387" y="16524"/>
                    <a:pt x="23885" y="8946"/>
                  </a:cubicBezTo>
                  <a:cubicBezTo>
                    <a:pt x="37061" y="965"/>
                    <a:pt x="49276" y="0"/>
                    <a:pt x="6080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3" name="Shape 73">
              <a:extLst>
                <a:ext uri="{FF2B5EF4-FFF2-40B4-BE49-F238E27FC236}">
                  <a16:creationId xmlns:a16="http://schemas.microsoft.com/office/drawing/2014/main" id="{7B58E833-C29D-463F-A16F-CDB02AE65D03}"/>
                </a:ext>
              </a:extLst>
            </p:cNvPr>
            <p:cNvSpPr/>
            <p:nvPr/>
          </p:nvSpPr>
          <p:spPr>
            <a:xfrm>
              <a:off x="1025251" y="1144503"/>
              <a:ext cx="44342" cy="104089"/>
            </a:xfrm>
            <a:custGeom>
              <a:avLst/>
              <a:gdLst/>
              <a:ahLst/>
              <a:cxnLst/>
              <a:rect l="0" t="0" r="0" b="0"/>
              <a:pathLst>
                <a:path w="44342" h="104089">
                  <a:moveTo>
                    <a:pt x="3302" y="0"/>
                  </a:moveTo>
                  <a:cubicBezTo>
                    <a:pt x="8510" y="0"/>
                    <a:pt x="17158" y="410"/>
                    <a:pt x="21143" y="410"/>
                  </a:cubicBezTo>
                  <a:cubicBezTo>
                    <a:pt x="24577" y="410"/>
                    <a:pt x="32671" y="0"/>
                    <a:pt x="37887" y="0"/>
                  </a:cubicBezTo>
                  <a:cubicBezTo>
                    <a:pt x="39672" y="0"/>
                    <a:pt x="40767" y="269"/>
                    <a:pt x="40767" y="1101"/>
                  </a:cubicBezTo>
                  <a:cubicBezTo>
                    <a:pt x="40767" y="2202"/>
                    <a:pt x="39949" y="2477"/>
                    <a:pt x="38577" y="2477"/>
                  </a:cubicBezTo>
                  <a:cubicBezTo>
                    <a:pt x="37204" y="2477"/>
                    <a:pt x="36109" y="2624"/>
                    <a:pt x="34460" y="2894"/>
                  </a:cubicBezTo>
                  <a:cubicBezTo>
                    <a:pt x="30752" y="3577"/>
                    <a:pt x="29657" y="5924"/>
                    <a:pt x="29384" y="10741"/>
                  </a:cubicBezTo>
                  <a:cubicBezTo>
                    <a:pt x="29106" y="15145"/>
                    <a:pt x="29106" y="19000"/>
                    <a:pt x="29106" y="39927"/>
                  </a:cubicBezTo>
                  <a:lnTo>
                    <a:pt x="29106" y="64161"/>
                  </a:lnTo>
                  <a:cubicBezTo>
                    <a:pt x="29106" y="77522"/>
                    <a:pt x="29106" y="88393"/>
                    <a:pt x="29657" y="94313"/>
                  </a:cubicBezTo>
                  <a:cubicBezTo>
                    <a:pt x="30068" y="98035"/>
                    <a:pt x="31025" y="100512"/>
                    <a:pt x="35144" y="101059"/>
                  </a:cubicBezTo>
                  <a:cubicBezTo>
                    <a:pt x="37070" y="101343"/>
                    <a:pt x="40086" y="101612"/>
                    <a:pt x="42139" y="101612"/>
                  </a:cubicBezTo>
                  <a:cubicBezTo>
                    <a:pt x="43654" y="101612"/>
                    <a:pt x="44342" y="102026"/>
                    <a:pt x="44342" y="102717"/>
                  </a:cubicBezTo>
                  <a:cubicBezTo>
                    <a:pt x="44342" y="103683"/>
                    <a:pt x="43247" y="104089"/>
                    <a:pt x="41735" y="104089"/>
                  </a:cubicBezTo>
                  <a:cubicBezTo>
                    <a:pt x="32671" y="104089"/>
                    <a:pt x="24023" y="103683"/>
                    <a:pt x="20319" y="103683"/>
                  </a:cubicBezTo>
                  <a:cubicBezTo>
                    <a:pt x="17158" y="103683"/>
                    <a:pt x="8510" y="104089"/>
                    <a:pt x="3018" y="104089"/>
                  </a:cubicBezTo>
                  <a:cubicBezTo>
                    <a:pt x="1238" y="104089"/>
                    <a:pt x="278" y="103683"/>
                    <a:pt x="278" y="102717"/>
                  </a:cubicBezTo>
                  <a:cubicBezTo>
                    <a:pt x="278" y="102026"/>
                    <a:pt x="828" y="101612"/>
                    <a:pt x="2470" y="101612"/>
                  </a:cubicBezTo>
                  <a:cubicBezTo>
                    <a:pt x="4529" y="101612"/>
                    <a:pt x="6179" y="101343"/>
                    <a:pt x="7423" y="101059"/>
                  </a:cubicBezTo>
                  <a:cubicBezTo>
                    <a:pt x="10160" y="100512"/>
                    <a:pt x="10984" y="98171"/>
                    <a:pt x="11399" y="94180"/>
                  </a:cubicBezTo>
                  <a:cubicBezTo>
                    <a:pt x="12082" y="88393"/>
                    <a:pt x="12082" y="77522"/>
                    <a:pt x="12082" y="64161"/>
                  </a:cubicBezTo>
                  <a:lnTo>
                    <a:pt x="12082" y="39927"/>
                  </a:lnTo>
                  <a:cubicBezTo>
                    <a:pt x="12082" y="19000"/>
                    <a:pt x="12082" y="15145"/>
                    <a:pt x="11805" y="10741"/>
                  </a:cubicBezTo>
                  <a:cubicBezTo>
                    <a:pt x="11534" y="6054"/>
                    <a:pt x="10160" y="3718"/>
                    <a:pt x="7139" y="3030"/>
                  </a:cubicBezTo>
                  <a:cubicBezTo>
                    <a:pt x="5628" y="2624"/>
                    <a:pt x="3846" y="2477"/>
                    <a:pt x="2200" y="2477"/>
                  </a:cubicBezTo>
                  <a:cubicBezTo>
                    <a:pt x="828" y="2477"/>
                    <a:pt x="0" y="2202"/>
                    <a:pt x="0" y="1101"/>
                  </a:cubicBezTo>
                  <a:cubicBezTo>
                    <a:pt x="0" y="269"/>
                    <a:pt x="1103" y="0"/>
                    <a:pt x="33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4" name="Shape 74">
              <a:extLst>
                <a:ext uri="{FF2B5EF4-FFF2-40B4-BE49-F238E27FC236}">
                  <a16:creationId xmlns:a16="http://schemas.microsoft.com/office/drawing/2014/main" id="{25181CD8-1C4F-4DBD-A986-5EDF63044D03}"/>
                </a:ext>
              </a:extLst>
            </p:cNvPr>
            <p:cNvSpPr/>
            <p:nvPr/>
          </p:nvSpPr>
          <p:spPr>
            <a:xfrm>
              <a:off x="1086484" y="1144503"/>
              <a:ext cx="109954" cy="106019"/>
            </a:xfrm>
            <a:custGeom>
              <a:avLst/>
              <a:gdLst/>
              <a:ahLst/>
              <a:cxnLst/>
              <a:rect l="0" t="0" r="0" b="0"/>
              <a:pathLst>
                <a:path w="109954" h="106019">
                  <a:moveTo>
                    <a:pt x="3024" y="0"/>
                  </a:moveTo>
                  <a:cubicBezTo>
                    <a:pt x="10296" y="0"/>
                    <a:pt x="18947" y="410"/>
                    <a:pt x="23058" y="410"/>
                  </a:cubicBezTo>
                  <a:cubicBezTo>
                    <a:pt x="26363" y="410"/>
                    <a:pt x="35006" y="0"/>
                    <a:pt x="39949" y="0"/>
                  </a:cubicBezTo>
                  <a:cubicBezTo>
                    <a:pt x="42004" y="0"/>
                    <a:pt x="42969" y="269"/>
                    <a:pt x="42969" y="1244"/>
                  </a:cubicBezTo>
                  <a:cubicBezTo>
                    <a:pt x="42969" y="2202"/>
                    <a:pt x="42145" y="2477"/>
                    <a:pt x="40773" y="2477"/>
                  </a:cubicBezTo>
                  <a:cubicBezTo>
                    <a:pt x="39258" y="2477"/>
                    <a:pt x="38433" y="2624"/>
                    <a:pt x="36785" y="2894"/>
                  </a:cubicBezTo>
                  <a:cubicBezTo>
                    <a:pt x="33080" y="3577"/>
                    <a:pt x="31986" y="5924"/>
                    <a:pt x="31708" y="10741"/>
                  </a:cubicBezTo>
                  <a:cubicBezTo>
                    <a:pt x="31439" y="15145"/>
                    <a:pt x="31439" y="19000"/>
                    <a:pt x="31439" y="39927"/>
                  </a:cubicBezTo>
                  <a:lnTo>
                    <a:pt x="31439" y="59201"/>
                  </a:lnTo>
                  <a:cubicBezTo>
                    <a:pt x="31439" y="79174"/>
                    <a:pt x="35413" y="87569"/>
                    <a:pt x="42145" y="93080"/>
                  </a:cubicBezTo>
                  <a:cubicBezTo>
                    <a:pt x="48322" y="98171"/>
                    <a:pt x="54633" y="98718"/>
                    <a:pt x="59299" y="98718"/>
                  </a:cubicBezTo>
                  <a:cubicBezTo>
                    <a:pt x="65343" y="98718"/>
                    <a:pt x="72748" y="96796"/>
                    <a:pt x="78246" y="91285"/>
                  </a:cubicBezTo>
                  <a:cubicBezTo>
                    <a:pt x="85795" y="83713"/>
                    <a:pt x="86209" y="71326"/>
                    <a:pt x="86209" y="57138"/>
                  </a:cubicBezTo>
                  <a:lnTo>
                    <a:pt x="86209" y="39927"/>
                  </a:lnTo>
                  <a:cubicBezTo>
                    <a:pt x="86209" y="19000"/>
                    <a:pt x="86209" y="15145"/>
                    <a:pt x="85932" y="10741"/>
                  </a:cubicBezTo>
                  <a:cubicBezTo>
                    <a:pt x="85654" y="6054"/>
                    <a:pt x="84560" y="3854"/>
                    <a:pt x="80028" y="2894"/>
                  </a:cubicBezTo>
                  <a:cubicBezTo>
                    <a:pt x="78929" y="2624"/>
                    <a:pt x="76598" y="2477"/>
                    <a:pt x="75089" y="2477"/>
                  </a:cubicBezTo>
                  <a:cubicBezTo>
                    <a:pt x="73576" y="2477"/>
                    <a:pt x="72748" y="2202"/>
                    <a:pt x="72748" y="1244"/>
                  </a:cubicBezTo>
                  <a:cubicBezTo>
                    <a:pt x="72748" y="269"/>
                    <a:pt x="73709" y="0"/>
                    <a:pt x="75640" y="0"/>
                  </a:cubicBezTo>
                  <a:cubicBezTo>
                    <a:pt x="82638" y="0"/>
                    <a:pt x="91285" y="410"/>
                    <a:pt x="91425" y="410"/>
                  </a:cubicBezTo>
                  <a:cubicBezTo>
                    <a:pt x="93075" y="410"/>
                    <a:pt x="101722" y="0"/>
                    <a:pt x="107067" y="0"/>
                  </a:cubicBezTo>
                  <a:cubicBezTo>
                    <a:pt x="108993" y="0"/>
                    <a:pt x="109954" y="269"/>
                    <a:pt x="109954" y="1244"/>
                  </a:cubicBezTo>
                  <a:cubicBezTo>
                    <a:pt x="109954" y="2202"/>
                    <a:pt x="109134" y="2477"/>
                    <a:pt x="107485" y="2477"/>
                  </a:cubicBezTo>
                  <a:cubicBezTo>
                    <a:pt x="105973" y="2477"/>
                    <a:pt x="105149" y="2624"/>
                    <a:pt x="103506" y="2894"/>
                  </a:cubicBezTo>
                  <a:cubicBezTo>
                    <a:pt x="99795" y="3577"/>
                    <a:pt x="98701" y="5924"/>
                    <a:pt x="98420" y="10741"/>
                  </a:cubicBezTo>
                  <a:cubicBezTo>
                    <a:pt x="98151" y="15145"/>
                    <a:pt x="98151" y="19000"/>
                    <a:pt x="98151" y="39927"/>
                  </a:cubicBezTo>
                  <a:lnTo>
                    <a:pt x="98151" y="54662"/>
                  </a:lnTo>
                  <a:cubicBezTo>
                    <a:pt x="98151" y="69948"/>
                    <a:pt x="96646" y="86193"/>
                    <a:pt x="85108" y="96104"/>
                  </a:cubicBezTo>
                  <a:cubicBezTo>
                    <a:pt x="75366" y="104501"/>
                    <a:pt x="65476" y="106019"/>
                    <a:pt x="56556" y="106019"/>
                  </a:cubicBezTo>
                  <a:cubicBezTo>
                    <a:pt x="49284" y="106019"/>
                    <a:pt x="36101" y="105605"/>
                    <a:pt x="26078" y="96518"/>
                  </a:cubicBezTo>
                  <a:cubicBezTo>
                    <a:pt x="19083" y="90179"/>
                    <a:pt x="13863" y="79990"/>
                    <a:pt x="13863" y="60033"/>
                  </a:cubicBezTo>
                  <a:lnTo>
                    <a:pt x="13863" y="39927"/>
                  </a:lnTo>
                  <a:cubicBezTo>
                    <a:pt x="13863" y="19000"/>
                    <a:pt x="13863" y="15145"/>
                    <a:pt x="13593" y="10741"/>
                  </a:cubicBezTo>
                  <a:cubicBezTo>
                    <a:pt x="13316" y="6054"/>
                    <a:pt x="12215" y="3854"/>
                    <a:pt x="7686" y="2894"/>
                  </a:cubicBezTo>
                  <a:cubicBezTo>
                    <a:pt x="6584" y="2624"/>
                    <a:pt x="4251" y="2477"/>
                    <a:pt x="2336" y="2477"/>
                  </a:cubicBezTo>
                  <a:cubicBezTo>
                    <a:pt x="820" y="2477"/>
                    <a:pt x="0" y="2202"/>
                    <a:pt x="0" y="1244"/>
                  </a:cubicBezTo>
                  <a:cubicBezTo>
                    <a:pt x="0" y="269"/>
                    <a:pt x="962" y="0"/>
                    <a:pt x="302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5" name="Shape 75">
              <a:extLst>
                <a:ext uri="{FF2B5EF4-FFF2-40B4-BE49-F238E27FC236}">
                  <a16:creationId xmlns:a16="http://schemas.microsoft.com/office/drawing/2014/main" id="{E132E655-6C10-44AE-8F4B-B3B1EAE4EB5F}"/>
                </a:ext>
              </a:extLst>
            </p:cNvPr>
            <p:cNvSpPr/>
            <p:nvPr/>
          </p:nvSpPr>
          <p:spPr>
            <a:xfrm>
              <a:off x="1207426" y="1141475"/>
              <a:ext cx="141803" cy="107121"/>
            </a:xfrm>
            <a:custGeom>
              <a:avLst/>
              <a:gdLst/>
              <a:ahLst/>
              <a:cxnLst/>
              <a:rect l="0" t="0" r="0" b="0"/>
              <a:pathLst>
                <a:path w="141803" h="107121">
                  <a:moveTo>
                    <a:pt x="27872" y="0"/>
                  </a:moveTo>
                  <a:cubicBezTo>
                    <a:pt x="28965" y="0"/>
                    <a:pt x="29789" y="683"/>
                    <a:pt x="31572" y="4268"/>
                  </a:cubicBezTo>
                  <a:lnTo>
                    <a:pt x="69047" y="81928"/>
                  </a:lnTo>
                  <a:lnTo>
                    <a:pt x="106383" y="3301"/>
                  </a:lnTo>
                  <a:cubicBezTo>
                    <a:pt x="107489" y="1101"/>
                    <a:pt x="108172" y="0"/>
                    <a:pt x="109404" y="0"/>
                  </a:cubicBezTo>
                  <a:cubicBezTo>
                    <a:pt x="110646" y="0"/>
                    <a:pt x="111466" y="1374"/>
                    <a:pt x="111873" y="4268"/>
                  </a:cubicBezTo>
                  <a:lnTo>
                    <a:pt x="124372" y="89362"/>
                  </a:lnTo>
                  <a:cubicBezTo>
                    <a:pt x="125607" y="98027"/>
                    <a:pt x="126974" y="102026"/>
                    <a:pt x="131089" y="103259"/>
                  </a:cubicBezTo>
                  <a:cubicBezTo>
                    <a:pt x="135079" y="104497"/>
                    <a:pt x="137822" y="104636"/>
                    <a:pt x="139607" y="104636"/>
                  </a:cubicBezTo>
                  <a:cubicBezTo>
                    <a:pt x="140846" y="104636"/>
                    <a:pt x="141803" y="104781"/>
                    <a:pt x="141803" y="105605"/>
                  </a:cubicBezTo>
                  <a:cubicBezTo>
                    <a:pt x="141803" y="106707"/>
                    <a:pt x="140162" y="107121"/>
                    <a:pt x="138229" y="107121"/>
                  </a:cubicBezTo>
                  <a:cubicBezTo>
                    <a:pt x="134801" y="107121"/>
                    <a:pt x="115862" y="106707"/>
                    <a:pt x="110368" y="106293"/>
                  </a:cubicBezTo>
                  <a:cubicBezTo>
                    <a:pt x="107211" y="106012"/>
                    <a:pt x="106383" y="105605"/>
                    <a:pt x="106383" y="104781"/>
                  </a:cubicBezTo>
                  <a:cubicBezTo>
                    <a:pt x="106383" y="104097"/>
                    <a:pt x="106942" y="103683"/>
                    <a:pt x="107899" y="103259"/>
                  </a:cubicBezTo>
                  <a:cubicBezTo>
                    <a:pt x="108716" y="102995"/>
                    <a:pt x="109130" y="101202"/>
                    <a:pt x="108583" y="97343"/>
                  </a:cubicBezTo>
                  <a:lnTo>
                    <a:pt x="100349" y="36763"/>
                  </a:lnTo>
                  <a:lnTo>
                    <a:pt x="99795" y="36763"/>
                  </a:lnTo>
                  <a:lnTo>
                    <a:pt x="69872" y="99273"/>
                  </a:lnTo>
                  <a:cubicBezTo>
                    <a:pt x="66715" y="105742"/>
                    <a:pt x="66027" y="106981"/>
                    <a:pt x="64789" y="106981"/>
                  </a:cubicBezTo>
                  <a:cubicBezTo>
                    <a:pt x="63557" y="106981"/>
                    <a:pt x="62185" y="104230"/>
                    <a:pt x="59986" y="100098"/>
                  </a:cubicBezTo>
                  <a:cubicBezTo>
                    <a:pt x="56693" y="93762"/>
                    <a:pt x="45850" y="72697"/>
                    <a:pt x="44207" y="68843"/>
                  </a:cubicBezTo>
                  <a:cubicBezTo>
                    <a:pt x="42969" y="65955"/>
                    <a:pt x="34729" y="48602"/>
                    <a:pt x="29930" y="38278"/>
                  </a:cubicBezTo>
                  <a:lnTo>
                    <a:pt x="29383" y="38278"/>
                  </a:lnTo>
                  <a:lnTo>
                    <a:pt x="22248" y="93074"/>
                  </a:lnTo>
                  <a:cubicBezTo>
                    <a:pt x="21963" y="95555"/>
                    <a:pt x="21826" y="97343"/>
                    <a:pt x="21826" y="99550"/>
                  </a:cubicBezTo>
                  <a:cubicBezTo>
                    <a:pt x="21826" y="102160"/>
                    <a:pt x="23612" y="103402"/>
                    <a:pt x="25945" y="103949"/>
                  </a:cubicBezTo>
                  <a:cubicBezTo>
                    <a:pt x="28418" y="104497"/>
                    <a:pt x="30337" y="104636"/>
                    <a:pt x="31716" y="104636"/>
                  </a:cubicBezTo>
                  <a:cubicBezTo>
                    <a:pt x="32810" y="104636"/>
                    <a:pt x="33770" y="104915"/>
                    <a:pt x="33770" y="105605"/>
                  </a:cubicBezTo>
                  <a:cubicBezTo>
                    <a:pt x="33770" y="106852"/>
                    <a:pt x="32540" y="107121"/>
                    <a:pt x="30478" y="107121"/>
                  </a:cubicBezTo>
                  <a:cubicBezTo>
                    <a:pt x="24707" y="107121"/>
                    <a:pt x="18529" y="106707"/>
                    <a:pt x="16063" y="106707"/>
                  </a:cubicBezTo>
                  <a:cubicBezTo>
                    <a:pt x="13453" y="106707"/>
                    <a:pt x="6862" y="107121"/>
                    <a:pt x="2469" y="107121"/>
                  </a:cubicBezTo>
                  <a:cubicBezTo>
                    <a:pt x="1097" y="107121"/>
                    <a:pt x="0" y="106852"/>
                    <a:pt x="0" y="105605"/>
                  </a:cubicBezTo>
                  <a:cubicBezTo>
                    <a:pt x="0" y="104915"/>
                    <a:pt x="824" y="104636"/>
                    <a:pt x="2199" y="104636"/>
                  </a:cubicBezTo>
                  <a:cubicBezTo>
                    <a:pt x="3293" y="104636"/>
                    <a:pt x="4254" y="104636"/>
                    <a:pt x="6317" y="104230"/>
                  </a:cubicBezTo>
                  <a:cubicBezTo>
                    <a:pt x="10163" y="103402"/>
                    <a:pt x="11260" y="98027"/>
                    <a:pt x="11944" y="93347"/>
                  </a:cubicBezTo>
                  <a:lnTo>
                    <a:pt x="25531" y="3577"/>
                  </a:lnTo>
                  <a:cubicBezTo>
                    <a:pt x="25945" y="1238"/>
                    <a:pt x="26769" y="0"/>
                    <a:pt x="2787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6" name="Shape 76">
              <a:extLst>
                <a:ext uri="{FF2B5EF4-FFF2-40B4-BE49-F238E27FC236}">
                  <a16:creationId xmlns:a16="http://schemas.microsoft.com/office/drawing/2014/main" id="{596E1CD7-3E5B-4446-8D35-8C09D4A88016}"/>
                </a:ext>
              </a:extLst>
            </p:cNvPr>
            <p:cNvSpPr/>
            <p:nvPr/>
          </p:nvSpPr>
          <p:spPr>
            <a:xfrm>
              <a:off x="1405523" y="1141475"/>
              <a:ext cx="141807" cy="107121"/>
            </a:xfrm>
            <a:custGeom>
              <a:avLst/>
              <a:gdLst/>
              <a:ahLst/>
              <a:cxnLst/>
              <a:rect l="0" t="0" r="0" b="0"/>
              <a:pathLst>
                <a:path w="141807" h="107121">
                  <a:moveTo>
                    <a:pt x="27874" y="0"/>
                  </a:moveTo>
                  <a:cubicBezTo>
                    <a:pt x="28969" y="0"/>
                    <a:pt x="29793" y="683"/>
                    <a:pt x="31572" y="4268"/>
                  </a:cubicBezTo>
                  <a:lnTo>
                    <a:pt x="69051" y="81928"/>
                  </a:lnTo>
                  <a:lnTo>
                    <a:pt x="106387" y="3301"/>
                  </a:lnTo>
                  <a:cubicBezTo>
                    <a:pt x="107492" y="1101"/>
                    <a:pt x="108176" y="0"/>
                    <a:pt x="109404" y="0"/>
                  </a:cubicBezTo>
                  <a:cubicBezTo>
                    <a:pt x="110649" y="0"/>
                    <a:pt x="111470" y="1374"/>
                    <a:pt x="111877" y="4268"/>
                  </a:cubicBezTo>
                  <a:lnTo>
                    <a:pt x="124376" y="89362"/>
                  </a:lnTo>
                  <a:cubicBezTo>
                    <a:pt x="125607" y="98027"/>
                    <a:pt x="126982" y="102026"/>
                    <a:pt x="131093" y="103259"/>
                  </a:cubicBezTo>
                  <a:cubicBezTo>
                    <a:pt x="135082" y="104497"/>
                    <a:pt x="137825" y="104636"/>
                    <a:pt x="139611" y="104636"/>
                  </a:cubicBezTo>
                  <a:cubicBezTo>
                    <a:pt x="140849" y="104636"/>
                    <a:pt x="141807" y="104781"/>
                    <a:pt x="141807" y="105605"/>
                  </a:cubicBezTo>
                  <a:cubicBezTo>
                    <a:pt x="141807" y="106707"/>
                    <a:pt x="140166" y="107121"/>
                    <a:pt x="138232" y="107121"/>
                  </a:cubicBezTo>
                  <a:cubicBezTo>
                    <a:pt x="134805" y="107121"/>
                    <a:pt x="115866" y="106707"/>
                    <a:pt x="110372" y="106293"/>
                  </a:cubicBezTo>
                  <a:cubicBezTo>
                    <a:pt x="107215" y="106012"/>
                    <a:pt x="106387" y="105605"/>
                    <a:pt x="106387" y="104781"/>
                  </a:cubicBezTo>
                  <a:cubicBezTo>
                    <a:pt x="106387" y="104097"/>
                    <a:pt x="106945" y="103683"/>
                    <a:pt x="107903" y="103259"/>
                  </a:cubicBezTo>
                  <a:cubicBezTo>
                    <a:pt x="108720" y="102995"/>
                    <a:pt x="109134" y="101202"/>
                    <a:pt x="108586" y="97343"/>
                  </a:cubicBezTo>
                  <a:lnTo>
                    <a:pt x="100353" y="36763"/>
                  </a:lnTo>
                  <a:lnTo>
                    <a:pt x="99799" y="36763"/>
                  </a:lnTo>
                  <a:lnTo>
                    <a:pt x="69875" y="99273"/>
                  </a:lnTo>
                  <a:cubicBezTo>
                    <a:pt x="66718" y="105742"/>
                    <a:pt x="66031" y="106981"/>
                    <a:pt x="64793" y="106981"/>
                  </a:cubicBezTo>
                  <a:cubicBezTo>
                    <a:pt x="63561" y="106981"/>
                    <a:pt x="62189" y="104230"/>
                    <a:pt x="59994" y="100098"/>
                  </a:cubicBezTo>
                  <a:cubicBezTo>
                    <a:pt x="56697" y="93762"/>
                    <a:pt x="45853" y="72697"/>
                    <a:pt x="44211" y="68843"/>
                  </a:cubicBezTo>
                  <a:cubicBezTo>
                    <a:pt x="42973" y="65955"/>
                    <a:pt x="34732" y="48602"/>
                    <a:pt x="29930" y="38278"/>
                  </a:cubicBezTo>
                  <a:lnTo>
                    <a:pt x="29383" y="38278"/>
                  </a:lnTo>
                  <a:lnTo>
                    <a:pt x="22252" y="93074"/>
                  </a:lnTo>
                  <a:cubicBezTo>
                    <a:pt x="21967" y="95555"/>
                    <a:pt x="21830" y="97343"/>
                    <a:pt x="21830" y="99550"/>
                  </a:cubicBezTo>
                  <a:cubicBezTo>
                    <a:pt x="21830" y="102160"/>
                    <a:pt x="23616" y="103402"/>
                    <a:pt x="25948" y="103949"/>
                  </a:cubicBezTo>
                  <a:cubicBezTo>
                    <a:pt x="28421" y="104497"/>
                    <a:pt x="30340" y="104636"/>
                    <a:pt x="31716" y="104636"/>
                  </a:cubicBezTo>
                  <a:cubicBezTo>
                    <a:pt x="32814" y="104636"/>
                    <a:pt x="33774" y="104915"/>
                    <a:pt x="33774" y="105605"/>
                  </a:cubicBezTo>
                  <a:cubicBezTo>
                    <a:pt x="33774" y="106852"/>
                    <a:pt x="32544" y="107121"/>
                    <a:pt x="30477" y="107121"/>
                  </a:cubicBezTo>
                  <a:cubicBezTo>
                    <a:pt x="24710" y="107121"/>
                    <a:pt x="18532" y="106707"/>
                    <a:pt x="16067" y="106707"/>
                  </a:cubicBezTo>
                  <a:cubicBezTo>
                    <a:pt x="13457" y="106707"/>
                    <a:pt x="6864" y="107121"/>
                    <a:pt x="2473" y="107121"/>
                  </a:cubicBezTo>
                  <a:cubicBezTo>
                    <a:pt x="1101" y="107121"/>
                    <a:pt x="0" y="106852"/>
                    <a:pt x="0" y="105605"/>
                  </a:cubicBezTo>
                  <a:cubicBezTo>
                    <a:pt x="0" y="104915"/>
                    <a:pt x="828" y="104636"/>
                    <a:pt x="2203" y="104636"/>
                  </a:cubicBezTo>
                  <a:cubicBezTo>
                    <a:pt x="3297" y="104636"/>
                    <a:pt x="4258" y="104636"/>
                    <a:pt x="6321" y="104230"/>
                  </a:cubicBezTo>
                  <a:cubicBezTo>
                    <a:pt x="10166" y="103402"/>
                    <a:pt x="11261" y="98027"/>
                    <a:pt x="11948" y="93347"/>
                  </a:cubicBezTo>
                  <a:lnTo>
                    <a:pt x="25534" y="3577"/>
                  </a:lnTo>
                  <a:cubicBezTo>
                    <a:pt x="25948" y="1238"/>
                    <a:pt x="26773" y="0"/>
                    <a:pt x="2787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7" name="Shape 77">
              <a:extLst>
                <a:ext uri="{FF2B5EF4-FFF2-40B4-BE49-F238E27FC236}">
                  <a16:creationId xmlns:a16="http://schemas.microsoft.com/office/drawing/2014/main" id="{6E42A1A4-663E-488B-9B5C-64A1BF64166F}"/>
                </a:ext>
              </a:extLst>
            </p:cNvPr>
            <p:cNvSpPr/>
            <p:nvPr/>
          </p:nvSpPr>
          <p:spPr>
            <a:xfrm>
              <a:off x="1562162" y="1143404"/>
              <a:ext cx="69322" cy="105600"/>
            </a:xfrm>
            <a:custGeom>
              <a:avLst/>
              <a:gdLst/>
              <a:ahLst/>
              <a:cxnLst/>
              <a:rect l="0" t="0" r="0" b="0"/>
              <a:pathLst>
                <a:path w="69322" h="105600">
                  <a:moveTo>
                    <a:pt x="65211" y="0"/>
                  </a:moveTo>
                  <a:cubicBezTo>
                    <a:pt x="65898" y="0"/>
                    <a:pt x="66027" y="548"/>
                    <a:pt x="66027" y="1239"/>
                  </a:cubicBezTo>
                  <a:cubicBezTo>
                    <a:pt x="66027" y="2200"/>
                    <a:pt x="65344" y="3852"/>
                    <a:pt x="64934" y="10189"/>
                  </a:cubicBezTo>
                  <a:cubicBezTo>
                    <a:pt x="64789" y="11564"/>
                    <a:pt x="64520" y="17619"/>
                    <a:pt x="64249" y="19275"/>
                  </a:cubicBezTo>
                  <a:cubicBezTo>
                    <a:pt x="64106" y="19966"/>
                    <a:pt x="63831" y="20782"/>
                    <a:pt x="62870" y="20782"/>
                  </a:cubicBezTo>
                  <a:cubicBezTo>
                    <a:pt x="61916" y="20782"/>
                    <a:pt x="61639" y="20100"/>
                    <a:pt x="61639" y="18864"/>
                  </a:cubicBezTo>
                  <a:cubicBezTo>
                    <a:pt x="61639" y="17896"/>
                    <a:pt x="61502" y="15556"/>
                    <a:pt x="60815" y="13911"/>
                  </a:cubicBezTo>
                  <a:cubicBezTo>
                    <a:pt x="59854" y="11430"/>
                    <a:pt x="58482" y="9778"/>
                    <a:pt x="51624" y="8942"/>
                  </a:cubicBezTo>
                  <a:cubicBezTo>
                    <a:pt x="49283" y="8669"/>
                    <a:pt x="34873" y="8399"/>
                    <a:pt x="32123" y="8399"/>
                  </a:cubicBezTo>
                  <a:cubicBezTo>
                    <a:pt x="31447" y="8399"/>
                    <a:pt x="31166" y="8809"/>
                    <a:pt x="31166" y="9778"/>
                  </a:cubicBezTo>
                  <a:lnTo>
                    <a:pt x="31166" y="44604"/>
                  </a:lnTo>
                  <a:cubicBezTo>
                    <a:pt x="31166" y="45573"/>
                    <a:pt x="31302" y="46123"/>
                    <a:pt x="32123" y="46123"/>
                  </a:cubicBezTo>
                  <a:cubicBezTo>
                    <a:pt x="35143" y="46123"/>
                    <a:pt x="50933" y="46123"/>
                    <a:pt x="54090" y="45850"/>
                  </a:cubicBezTo>
                  <a:cubicBezTo>
                    <a:pt x="57380" y="45573"/>
                    <a:pt x="59444" y="45163"/>
                    <a:pt x="60674" y="43787"/>
                  </a:cubicBezTo>
                  <a:cubicBezTo>
                    <a:pt x="61639" y="42683"/>
                    <a:pt x="62187" y="41994"/>
                    <a:pt x="62870" y="41994"/>
                  </a:cubicBezTo>
                  <a:cubicBezTo>
                    <a:pt x="63425" y="41994"/>
                    <a:pt x="63831" y="42271"/>
                    <a:pt x="63831" y="43095"/>
                  </a:cubicBezTo>
                  <a:cubicBezTo>
                    <a:pt x="63831" y="43917"/>
                    <a:pt x="63284" y="46123"/>
                    <a:pt x="62734" y="53143"/>
                  </a:cubicBezTo>
                  <a:cubicBezTo>
                    <a:pt x="62601" y="55894"/>
                    <a:pt x="62187" y="61406"/>
                    <a:pt x="62187" y="62370"/>
                  </a:cubicBezTo>
                  <a:cubicBezTo>
                    <a:pt x="62187" y="63472"/>
                    <a:pt x="62187" y="64988"/>
                    <a:pt x="60955" y="64988"/>
                  </a:cubicBezTo>
                  <a:cubicBezTo>
                    <a:pt x="59991" y="64988"/>
                    <a:pt x="59713" y="64433"/>
                    <a:pt x="59713" y="63746"/>
                  </a:cubicBezTo>
                  <a:cubicBezTo>
                    <a:pt x="59579" y="62370"/>
                    <a:pt x="59579" y="60585"/>
                    <a:pt x="59165" y="58793"/>
                  </a:cubicBezTo>
                  <a:cubicBezTo>
                    <a:pt x="58482" y="56038"/>
                    <a:pt x="56563" y="53975"/>
                    <a:pt x="51479" y="53421"/>
                  </a:cubicBezTo>
                  <a:cubicBezTo>
                    <a:pt x="48873" y="53143"/>
                    <a:pt x="35287" y="53006"/>
                    <a:pt x="31986" y="53006"/>
                  </a:cubicBezTo>
                  <a:cubicBezTo>
                    <a:pt x="31302" y="53006"/>
                    <a:pt x="31166" y="53557"/>
                    <a:pt x="31166" y="54382"/>
                  </a:cubicBezTo>
                  <a:lnTo>
                    <a:pt x="31166" y="65260"/>
                  </a:lnTo>
                  <a:cubicBezTo>
                    <a:pt x="31166" y="69941"/>
                    <a:pt x="31025" y="82613"/>
                    <a:pt x="31166" y="86602"/>
                  </a:cubicBezTo>
                  <a:cubicBezTo>
                    <a:pt x="31447" y="96103"/>
                    <a:pt x="33634" y="98169"/>
                    <a:pt x="47635" y="98169"/>
                  </a:cubicBezTo>
                  <a:cubicBezTo>
                    <a:pt x="51202" y="98169"/>
                    <a:pt x="56969" y="98169"/>
                    <a:pt x="60537" y="96517"/>
                  </a:cubicBezTo>
                  <a:cubicBezTo>
                    <a:pt x="64106" y="94871"/>
                    <a:pt x="65758" y="91970"/>
                    <a:pt x="66722" y="86329"/>
                  </a:cubicBezTo>
                  <a:cubicBezTo>
                    <a:pt x="66992" y="84812"/>
                    <a:pt x="67269" y="84262"/>
                    <a:pt x="68227" y="84262"/>
                  </a:cubicBezTo>
                  <a:cubicBezTo>
                    <a:pt x="69322" y="84262"/>
                    <a:pt x="69322" y="85360"/>
                    <a:pt x="69322" y="86739"/>
                  </a:cubicBezTo>
                  <a:cubicBezTo>
                    <a:pt x="69322" y="89904"/>
                    <a:pt x="68227" y="99270"/>
                    <a:pt x="67540" y="102025"/>
                  </a:cubicBezTo>
                  <a:cubicBezTo>
                    <a:pt x="66582" y="105600"/>
                    <a:pt x="65344" y="105600"/>
                    <a:pt x="60127" y="105600"/>
                  </a:cubicBezTo>
                  <a:cubicBezTo>
                    <a:pt x="49831" y="105600"/>
                    <a:pt x="42282" y="105329"/>
                    <a:pt x="36382" y="105188"/>
                  </a:cubicBezTo>
                  <a:cubicBezTo>
                    <a:pt x="30481" y="104911"/>
                    <a:pt x="26223" y="104782"/>
                    <a:pt x="22111" y="104782"/>
                  </a:cubicBezTo>
                  <a:cubicBezTo>
                    <a:pt x="20588" y="104782"/>
                    <a:pt x="17575" y="104782"/>
                    <a:pt x="14277" y="104911"/>
                  </a:cubicBezTo>
                  <a:cubicBezTo>
                    <a:pt x="11120" y="104911"/>
                    <a:pt x="7553" y="105188"/>
                    <a:pt x="4806" y="105188"/>
                  </a:cubicBezTo>
                  <a:cubicBezTo>
                    <a:pt x="3024" y="105188"/>
                    <a:pt x="2062" y="104782"/>
                    <a:pt x="2062" y="103816"/>
                  </a:cubicBezTo>
                  <a:cubicBezTo>
                    <a:pt x="2062" y="103125"/>
                    <a:pt x="2613" y="102712"/>
                    <a:pt x="4258" y="102712"/>
                  </a:cubicBezTo>
                  <a:cubicBezTo>
                    <a:pt x="6314" y="102712"/>
                    <a:pt x="7963" y="102443"/>
                    <a:pt x="9209" y="102158"/>
                  </a:cubicBezTo>
                  <a:cubicBezTo>
                    <a:pt x="11944" y="101611"/>
                    <a:pt x="12633" y="98579"/>
                    <a:pt x="13183" y="94593"/>
                  </a:cubicBezTo>
                  <a:cubicBezTo>
                    <a:pt x="13867" y="88809"/>
                    <a:pt x="13867" y="77926"/>
                    <a:pt x="13867" y="65260"/>
                  </a:cubicBezTo>
                  <a:lnTo>
                    <a:pt x="13867" y="41026"/>
                  </a:lnTo>
                  <a:cubicBezTo>
                    <a:pt x="13867" y="20100"/>
                    <a:pt x="13867" y="16244"/>
                    <a:pt x="13594" y="11840"/>
                  </a:cubicBezTo>
                  <a:cubicBezTo>
                    <a:pt x="13316" y="7153"/>
                    <a:pt x="12223" y="4953"/>
                    <a:pt x="7690" y="3994"/>
                  </a:cubicBezTo>
                  <a:cubicBezTo>
                    <a:pt x="6591" y="3723"/>
                    <a:pt x="4258" y="3576"/>
                    <a:pt x="2341" y="3576"/>
                  </a:cubicBezTo>
                  <a:cubicBezTo>
                    <a:pt x="828" y="3576"/>
                    <a:pt x="0" y="3301"/>
                    <a:pt x="0" y="2343"/>
                  </a:cubicBezTo>
                  <a:cubicBezTo>
                    <a:pt x="0" y="1368"/>
                    <a:pt x="965" y="1099"/>
                    <a:pt x="3024" y="1099"/>
                  </a:cubicBezTo>
                  <a:cubicBezTo>
                    <a:pt x="6728" y="1099"/>
                    <a:pt x="10710" y="1239"/>
                    <a:pt x="14140" y="1239"/>
                  </a:cubicBezTo>
                  <a:cubicBezTo>
                    <a:pt x="17711" y="1368"/>
                    <a:pt x="20868" y="1509"/>
                    <a:pt x="22795" y="1509"/>
                  </a:cubicBezTo>
                  <a:cubicBezTo>
                    <a:pt x="27181" y="1509"/>
                    <a:pt x="54497" y="1509"/>
                    <a:pt x="57110" y="1368"/>
                  </a:cubicBezTo>
                  <a:cubicBezTo>
                    <a:pt x="59713" y="1099"/>
                    <a:pt x="61916" y="821"/>
                    <a:pt x="63011" y="548"/>
                  </a:cubicBezTo>
                  <a:cubicBezTo>
                    <a:pt x="63694" y="407"/>
                    <a:pt x="64520" y="0"/>
                    <a:pt x="6521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8" name="Shape 78">
              <a:extLst>
                <a:ext uri="{FF2B5EF4-FFF2-40B4-BE49-F238E27FC236}">
                  <a16:creationId xmlns:a16="http://schemas.microsoft.com/office/drawing/2014/main" id="{534C8FB0-8ACC-460E-A145-F68B465837E3}"/>
                </a:ext>
              </a:extLst>
            </p:cNvPr>
            <p:cNvSpPr/>
            <p:nvPr/>
          </p:nvSpPr>
          <p:spPr>
            <a:xfrm>
              <a:off x="1655788" y="1144505"/>
              <a:ext cx="62466" cy="105326"/>
            </a:xfrm>
            <a:custGeom>
              <a:avLst/>
              <a:gdLst/>
              <a:ahLst/>
              <a:cxnLst/>
              <a:rect l="0" t="0" r="0" b="0"/>
              <a:pathLst>
                <a:path w="62466" h="105326">
                  <a:moveTo>
                    <a:pt x="3020" y="0"/>
                  </a:moveTo>
                  <a:cubicBezTo>
                    <a:pt x="10292" y="0"/>
                    <a:pt x="18943" y="412"/>
                    <a:pt x="22791" y="412"/>
                  </a:cubicBezTo>
                  <a:cubicBezTo>
                    <a:pt x="27050" y="412"/>
                    <a:pt x="35686" y="0"/>
                    <a:pt x="43927" y="0"/>
                  </a:cubicBezTo>
                  <a:lnTo>
                    <a:pt x="62466" y="1283"/>
                  </a:lnTo>
                  <a:lnTo>
                    <a:pt x="62466" y="9916"/>
                  </a:lnTo>
                  <a:lnTo>
                    <a:pt x="60509" y="8808"/>
                  </a:lnTo>
                  <a:cubicBezTo>
                    <a:pt x="53680" y="6880"/>
                    <a:pt x="47091" y="6465"/>
                    <a:pt x="41739" y="6465"/>
                  </a:cubicBezTo>
                  <a:cubicBezTo>
                    <a:pt x="38988" y="6465"/>
                    <a:pt x="33911" y="6887"/>
                    <a:pt x="32810" y="7434"/>
                  </a:cubicBezTo>
                  <a:cubicBezTo>
                    <a:pt x="31578" y="7982"/>
                    <a:pt x="31164" y="8673"/>
                    <a:pt x="31164" y="10188"/>
                  </a:cubicBezTo>
                  <a:cubicBezTo>
                    <a:pt x="31027" y="14862"/>
                    <a:pt x="31027" y="26842"/>
                    <a:pt x="31027" y="37722"/>
                  </a:cubicBezTo>
                  <a:lnTo>
                    <a:pt x="31027" y="55073"/>
                  </a:lnTo>
                  <a:cubicBezTo>
                    <a:pt x="31027" y="69667"/>
                    <a:pt x="31164" y="80269"/>
                    <a:pt x="31302" y="82880"/>
                  </a:cubicBezTo>
                  <a:cubicBezTo>
                    <a:pt x="31441" y="86328"/>
                    <a:pt x="31712" y="91836"/>
                    <a:pt x="32810" y="93352"/>
                  </a:cubicBezTo>
                  <a:cubicBezTo>
                    <a:pt x="34599" y="95969"/>
                    <a:pt x="39953" y="98853"/>
                    <a:pt x="50795" y="98853"/>
                  </a:cubicBezTo>
                  <a:lnTo>
                    <a:pt x="62466" y="97375"/>
                  </a:lnTo>
                  <a:lnTo>
                    <a:pt x="62466" y="103225"/>
                  </a:lnTo>
                  <a:lnTo>
                    <a:pt x="51342" y="105326"/>
                  </a:lnTo>
                  <a:cubicBezTo>
                    <a:pt x="46399" y="105326"/>
                    <a:pt x="40777" y="104915"/>
                    <a:pt x="35560" y="104501"/>
                  </a:cubicBezTo>
                  <a:cubicBezTo>
                    <a:pt x="30340" y="104094"/>
                    <a:pt x="25534" y="103677"/>
                    <a:pt x="22107" y="103677"/>
                  </a:cubicBezTo>
                  <a:cubicBezTo>
                    <a:pt x="20592" y="103677"/>
                    <a:pt x="17572" y="103677"/>
                    <a:pt x="14281" y="103814"/>
                  </a:cubicBezTo>
                  <a:cubicBezTo>
                    <a:pt x="11124" y="103814"/>
                    <a:pt x="7549" y="104094"/>
                    <a:pt x="4806" y="104094"/>
                  </a:cubicBezTo>
                  <a:cubicBezTo>
                    <a:pt x="3020" y="104094"/>
                    <a:pt x="2066" y="103677"/>
                    <a:pt x="2066" y="102715"/>
                  </a:cubicBezTo>
                  <a:cubicBezTo>
                    <a:pt x="2066" y="102024"/>
                    <a:pt x="2613" y="101606"/>
                    <a:pt x="4258" y="101606"/>
                  </a:cubicBezTo>
                  <a:cubicBezTo>
                    <a:pt x="6317" y="101606"/>
                    <a:pt x="7963" y="101337"/>
                    <a:pt x="9205" y="101061"/>
                  </a:cubicBezTo>
                  <a:cubicBezTo>
                    <a:pt x="11948" y="100509"/>
                    <a:pt x="12631" y="97478"/>
                    <a:pt x="13186" y="93489"/>
                  </a:cubicBezTo>
                  <a:cubicBezTo>
                    <a:pt x="13871" y="87704"/>
                    <a:pt x="13871" y="76825"/>
                    <a:pt x="13871" y="64159"/>
                  </a:cubicBezTo>
                  <a:lnTo>
                    <a:pt x="13871" y="39921"/>
                  </a:lnTo>
                  <a:cubicBezTo>
                    <a:pt x="13871" y="19002"/>
                    <a:pt x="13871" y="15139"/>
                    <a:pt x="13593" y="10735"/>
                  </a:cubicBezTo>
                  <a:cubicBezTo>
                    <a:pt x="13320" y="6052"/>
                    <a:pt x="12221" y="3849"/>
                    <a:pt x="7696" y="2888"/>
                  </a:cubicBezTo>
                  <a:cubicBezTo>
                    <a:pt x="6595" y="2610"/>
                    <a:pt x="4258" y="2480"/>
                    <a:pt x="2339" y="2480"/>
                  </a:cubicBezTo>
                  <a:cubicBezTo>
                    <a:pt x="828" y="2480"/>
                    <a:pt x="0" y="2196"/>
                    <a:pt x="0" y="1236"/>
                  </a:cubicBezTo>
                  <a:cubicBezTo>
                    <a:pt x="0" y="274"/>
                    <a:pt x="971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9" name="Shape 79">
              <a:extLst>
                <a:ext uri="{FF2B5EF4-FFF2-40B4-BE49-F238E27FC236}">
                  <a16:creationId xmlns:a16="http://schemas.microsoft.com/office/drawing/2014/main" id="{3A586C0F-878A-4103-BB94-2DA093C179F9}"/>
                </a:ext>
              </a:extLst>
            </p:cNvPr>
            <p:cNvSpPr/>
            <p:nvPr/>
          </p:nvSpPr>
          <p:spPr>
            <a:xfrm>
              <a:off x="1718254" y="1145789"/>
              <a:ext cx="49832" cy="101941"/>
            </a:xfrm>
            <a:custGeom>
              <a:avLst/>
              <a:gdLst/>
              <a:ahLst/>
              <a:cxnLst/>
              <a:rect l="0" t="0" r="0" b="0"/>
              <a:pathLst>
                <a:path w="49832" h="101941">
                  <a:moveTo>
                    <a:pt x="0" y="0"/>
                  </a:moveTo>
                  <a:lnTo>
                    <a:pt x="9808" y="679"/>
                  </a:lnTo>
                  <a:cubicBezTo>
                    <a:pt x="19554" y="2642"/>
                    <a:pt x="29026" y="6566"/>
                    <a:pt x="36509" y="14416"/>
                  </a:cubicBezTo>
                  <a:cubicBezTo>
                    <a:pt x="43376" y="21570"/>
                    <a:pt x="49832" y="33001"/>
                    <a:pt x="49832" y="49379"/>
                  </a:cubicBezTo>
                  <a:cubicBezTo>
                    <a:pt x="49832" y="66731"/>
                    <a:pt x="42552" y="79951"/>
                    <a:pt x="34866" y="87799"/>
                  </a:cubicBezTo>
                  <a:cubicBezTo>
                    <a:pt x="31705" y="91034"/>
                    <a:pt x="26557" y="95095"/>
                    <a:pt x="19024" y="98347"/>
                  </a:cubicBezTo>
                  <a:lnTo>
                    <a:pt x="0" y="101941"/>
                  </a:lnTo>
                  <a:lnTo>
                    <a:pt x="0" y="96092"/>
                  </a:lnTo>
                  <a:lnTo>
                    <a:pt x="6276" y="95297"/>
                  </a:lnTo>
                  <a:cubicBezTo>
                    <a:pt x="11389" y="93714"/>
                    <a:pt x="15781" y="91236"/>
                    <a:pt x="19901" y="87658"/>
                  </a:cubicBezTo>
                  <a:cubicBezTo>
                    <a:pt x="28689" y="80088"/>
                    <a:pt x="31439" y="67560"/>
                    <a:pt x="31439" y="53372"/>
                  </a:cubicBezTo>
                  <a:cubicBezTo>
                    <a:pt x="31439" y="35891"/>
                    <a:pt x="24160" y="24604"/>
                    <a:pt x="18252" y="18956"/>
                  </a:cubicBezTo>
                  <a:lnTo>
                    <a:pt x="0" y="863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0" name="Shape 80">
              <a:extLst>
                <a:ext uri="{FF2B5EF4-FFF2-40B4-BE49-F238E27FC236}">
                  <a16:creationId xmlns:a16="http://schemas.microsoft.com/office/drawing/2014/main" id="{EE817ECA-15BA-4200-AD16-EEBEE41C8240}"/>
                </a:ext>
              </a:extLst>
            </p:cNvPr>
            <p:cNvSpPr/>
            <p:nvPr/>
          </p:nvSpPr>
          <p:spPr>
            <a:xfrm>
              <a:off x="1791561" y="1144503"/>
              <a:ext cx="44342" cy="104089"/>
            </a:xfrm>
            <a:custGeom>
              <a:avLst/>
              <a:gdLst/>
              <a:ahLst/>
              <a:cxnLst/>
              <a:rect l="0" t="0" r="0" b="0"/>
              <a:pathLst>
                <a:path w="44342" h="104089">
                  <a:moveTo>
                    <a:pt x="3302" y="0"/>
                  </a:moveTo>
                  <a:cubicBezTo>
                    <a:pt x="8510" y="0"/>
                    <a:pt x="17157" y="410"/>
                    <a:pt x="21143" y="410"/>
                  </a:cubicBezTo>
                  <a:cubicBezTo>
                    <a:pt x="24577" y="410"/>
                    <a:pt x="32671" y="0"/>
                    <a:pt x="37894" y="0"/>
                  </a:cubicBezTo>
                  <a:cubicBezTo>
                    <a:pt x="39672" y="0"/>
                    <a:pt x="40771" y="269"/>
                    <a:pt x="40771" y="1101"/>
                  </a:cubicBezTo>
                  <a:cubicBezTo>
                    <a:pt x="40771" y="2202"/>
                    <a:pt x="39949" y="2477"/>
                    <a:pt x="38577" y="2477"/>
                  </a:cubicBezTo>
                  <a:cubicBezTo>
                    <a:pt x="37203" y="2477"/>
                    <a:pt x="36109" y="2624"/>
                    <a:pt x="34460" y="2894"/>
                  </a:cubicBezTo>
                  <a:cubicBezTo>
                    <a:pt x="30752" y="3577"/>
                    <a:pt x="29657" y="5924"/>
                    <a:pt x="29384" y="10741"/>
                  </a:cubicBezTo>
                  <a:cubicBezTo>
                    <a:pt x="29099" y="15145"/>
                    <a:pt x="29099" y="19000"/>
                    <a:pt x="29099" y="39927"/>
                  </a:cubicBezTo>
                  <a:lnTo>
                    <a:pt x="29099" y="64161"/>
                  </a:lnTo>
                  <a:cubicBezTo>
                    <a:pt x="29099" y="77522"/>
                    <a:pt x="29099" y="88393"/>
                    <a:pt x="29657" y="94313"/>
                  </a:cubicBezTo>
                  <a:cubicBezTo>
                    <a:pt x="30067" y="98035"/>
                    <a:pt x="31025" y="100512"/>
                    <a:pt x="35143" y="101059"/>
                  </a:cubicBezTo>
                  <a:cubicBezTo>
                    <a:pt x="37070" y="101343"/>
                    <a:pt x="40086" y="101612"/>
                    <a:pt x="42139" y="101612"/>
                  </a:cubicBezTo>
                  <a:cubicBezTo>
                    <a:pt x="43654" y="101612"/>
                    <a:pt x="44342" y="102026"/>
                    <a:pt x="44342" y="102717"/>
                  </a:cubicBezTo>
                  <a:cubicBezTo>
                    <a:pt x="44342" y="103683"/>
                    <a:pt x="43247" y="104089"/>
                    <a:pt x="41735" y="104089"/>
                  </a:cubicBezTo>
                  <a:cubicBezTo>
                    <a:pt x="32671" y="104089"/>
                    <a:pt x="24023" y="103683"/>
                    <a:pt x="20322" y="103683"/>
                  </a:cubicBezTo>
                  <a:cubicBezTo>
                    <a:pt x="17157" y="103683"/>
                    <a:pt x="8510" y="104089"/>
                    <a:pt x="3021" y="104089"/>
                  </a:cubicBezTo>
                  <a:cubicBezTo>
                    <a:pt x="1238" y="104089"/>
                    <a:pt x="278" y="103683"/>
                    <a:pt x="278" y="102717"/>
                  </a:cubicBezTo>
                  <a:cubicBezTo>
                    <a:pt x="278" y="102026"/>
                    <a:pt x="832" y="101612"/>
                    <a:pt x="2474" y="101612"/>
                  </a:cubicBezTo>
                  <a:cubicBezTo>
                    <a:pt x="4529" y="101612"/>
                    <a:pt x="6178" y="101343"/>
                    <a:pt x="7419" y="101059"/>
                  </a:cubicBezTo>
                  <a:cubicBezTo>
                    <a:pt x="10160" y="100512"/>
                    <a:pt x="10984" y="98171"/>
                    <a:pt x="11398" y="94180"/>
                  </a:cubicBezTo>
                  <a:cubicBezTo>
                    <a:pt x="12081" y="88393"/>
                    <a:pt x="12081" y="77522"/>
                    <a:pt x="12081" y="64161"/>
                  </a:cubicBezTo>
                  <a:lnTo>
                    <a:pt x="12081" y="39927"/>
                  </a:lnTo>
                  <a:cubicBezTo>
                    <a:pt x="12081" y="19000"/>
                    <a:pt x="12081" y="15145"/>
                    <a:pt x="11809" y="10741"/>
                  </a:cubicBezTo>
                  <a:cubicBezTo>
                    <a:pt x="11531" y="6054"/>
                    <a:pt x="10160" y="3718"/>
                    <a:pt x="7139" y="3030"/>
                  </a:cubicBezTo>
                  <a:cubicBezTo>
                    <a:pt x="5631" y="2624"/>
                    <a:pt x="3846" y="2477"/>
                    <a:pt x="2199" y="2477"/>
                  </a:cubicBezTo>
                  <a:cubicBezTo>
                    <a:pt x="832" y="2477"/>
                    <a:pt x="0" y="2202"/>
                    <a:pt x="0" y="1101"/>
                  </a:cubicBezTo>
                  <a:cubicBezTo>
                    <a:pt x="0" y="269"/>
                    <a:pt x="1098" y="0"/>
                    <a:pt x="33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1" name="Shape 81">
              <a:extLst>
                <a:ext uri="{FF2B5EF4-FFF2-40B4-BE49-F238E27FC236}">
                  <a16:creationId xmlns:a16="http://schemas.microsoft.com/office/drawing/2014/main" id="{F5925554-CEF3-4F40-932B-B4FE4573A6E5}"/>
                </a:ext>
              </a:extLst>
            </p:cNvPr>
            <p:cNvSpPr/>
            <p:nvPr/>
          </p:nvSpPr>
          <p:spPr>
            <a:xfrm>
              <a:off x="1856228" y="1142576"/>
              <a:ext cx="95392" cy="107946"/>
            </a:xfrm>
            <a:custGeom>
              <a:avLst/>
              <a:gdLst/>
              <a:ahLst/>
              <a:cxnLst/>
              <a:rect l="0" t="0" r="0" b="0"/>
              <a:pathLst>
                <a:path w="95392" h="107946">
                  <a:moveTo>
                    <a:pt x="59429" y="0"/>
                  </a:moveTo>
                  <a:cubicBezTo>
                    <a:pt x="67942" y="0"/>
                    <a:pt x="73026" y="547"/>
                    <a:pt x="79333" y="1380"/>
                  </a:cubicBezTo>
                  <a:cubicBezTo>
                    <a:pt x="84557" y="2067"/>
                    <a:pt x="88946" y="3301"/>
                    <a:pt x="93067" y="3712"/>
                  </a:cubicBezTo>
                  <a:cubicBezTo>
                    <a:pt x="94576" y="3856"/>
                    <a:pt x="95123" y="4547"/>
                    <a:pt x="95123" y="5365"/>
                  </a:cubicBezTo>
                  <a:cubicBezTo>
                    <a:pt x="95123" y="6465"/>
                    <a:pt x="94709" y="8118"/>
                    <a:pt x="94438" y="12943"/>
                  </a:cubicBezTo>
                  <a:cubicBezTo>
                    <a:pt x="94166" y="17490"/>
                    <a:pt x="94299" y="25056"/>
                    <a:pt x="94021" y="27811"/>
                  </a:cubicBezTo>
                  <a:cubicBezTo>
                    <a:pt x="93891" y="29877"/>
                    <a:pt x="93614" y="30978"/>
                    <a:pt x="92380" y="30978"/>
                  </a:cubicBezTo>
                  <a:cubicBezTo>
                    <a:pt x="91281" y="30978"/>
                    <a:pt x="91008" y="29877"/>
                    <a:pt x="91008" y="27954"/>
                  </a:cubicBezTo>
                  <a:cubicBezTo>
                    <a:pt x="90871" y="23685"/>
                    <a:pt x="89082" y="18867"/>
                    <a:pt x="85651" y="15274"/>
                  </a:cubicBezTo>
                  <a:cubicBezTo>
                    <a:pt x="81119" y="10465"/>
                    <a:pt x="70413" y="6743"/>
                    <a:pt x="57784" y="6743"/>
                  </a:cubicBezTo>
                  <a:cubicBezTo>
                    <a:pt x="45842" y="6743"/>
                    <a:pt x="38020" y="9774"/>
                    <a:pt x="31975" y="15274"/>
                  </a:cubicBezTo>
                  <a:cubicBezTo>
                    <a:pt x="21960" y="24505"/>
                    <a:pt x="19346" y="37588"/>
                    <a:pt x="19346" y="50940"/>
                  </a:cubicBezTo>
                  <a:cubicBezTo>
                    <a:pt x="19346" y="83715"/>
                    <a:pt x="44197" y="99958"/>
                    <a:pt x="62590" y="99958"/>
                  </a:cubicBezTo>
                  <a:cubicBezTo>
                    <a:pt x="74804" y="99958"/>
                    <a:pt x="82221" y="98582"/>
                    <a:pt x="87714" y="92250"/>
                  </a:cubicBezTo>
                  <a:cubicBezTo>
                    <a:pt x="90047" y="89640"/>
                    <a:pt x="91832" y="85640"/>
                    <a:pt x="92380" y="83164"/>
                  </a:cubicBezTo>
                  <a:cubicBezTo>
                    <a:pt x="92790" y="80960"/>
                    <a:pt x="93067" y="80407"/>
                    <a:pt x="94166" y="80407"/>
                  </a:cubicBezTo>
                  <a:cubicBezTo>
                    <a:pt x="95123" y="80407"/>
                    <a:pt x="95392" y="81374"/>
                    <a:pt x="95392" y="82476"/>
                  </a:cubicBezTo>
                  <a:cubicBezTo>
                    <a:pt x="95392" y="84129"/>
                    <a:pt x="93752" y="96103"/>
                    <a:pt x="92380" y="100782"/>
                  </a:cubicBezTo>
                  <a:cubicBezTo>
                    <a:pt x="91695" y="103129"/>
                    <a:pt x="91142" y="103814"/>
                    <a:pt x="88809" y="104781"/>
                  </a:cubicBezTo>
                  <a:cubicBezTo>
                    <a:pt x="83322" y="106981"/>
                    <a:pt x="72885" y="107946"/>
                    <a:pt x="64098" y="107946"/>
                  </a:cubicBezTo>
                  <a:cubicBezTo>
                    <a:pt x="45296" y="107946"/>
                    <a:pt x="29512" y="103814"/>
                    <a:pt x="17017" y="92942"/>
                  </a:cubicBezTo>
                  <a:cubicBezTo>
                    <a:pt x="3560" y="81101"/>
                    <a:pt x="0" y="65674"/>
                    <a:pt x="0" y="52315"/>
                  </a:cubicBezTo>
                  <a:cubicBezTo>
                    <a:pt x="0" y="42959"/>
                    <a:pt x="2873" y="26716"/>
                    <a:pt x="16053" y="14591"/>
                  </a:cubicBezTo>
                  <a:cubicBezTo>
                    <a:pt x="25941" y="5508"/>
                    <a:pt x="38981" y="0"/>
                    <a:pt x="59429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2" name="Shape 82">
              <a:extLst>
                <a:ext uri="{FF2B5EF4-FFF2-40B4-BE49-F238E27FC236}">
                  <a16:creationId xmlns:a16="http://schemas.microsoft.com/office/drawing/2014/main" id="{05AFB9B4-DD88-4CAD-B34A-F0ED8343A345}"/>
                </a:ext>
              </a:extLst>
            </p:cNvPr>
            <p:cNvSpPr/>
            <p:nvPr/>
          </p:nvSpPr>
          <p:spPr>
            <a:xfrm>
              <a:off x="1968109" y="1144503"/>
              <a:ext cx="109955" cy="106019"/>
            </a:xfrm>
            <a:custGeom>
              <a:avLst/>
              <a:gdLst/>
              <a:ahLst/>
              <a:cxnLst/>
              <a:rect l="0" t="0" r="0" b="0"/>
              <a:pathLst>
                <a:path w="109955" h="106019">
                  <a:moveTo>
                    <a:pt x="3024" y="0"/>
                  </a:moveTo>
                  <a:cubicBezTo>
                    <a:pt x="10300" y="0"/>
                    <a:pt x="18947" y="410"/>
                    <a:pt x="23062" y="410"/>
                  </a:cubicBezTo>
                  <a:cubicBezTo>
                    <a:pt x="26363" y="410"/>
                    <a:pt x="35006" y="0"/>
                    <a:pt x="39949" y="0"/>
                  </a:cubicBezTo>
                  <a:cubicBezTo>
                    <a:pt x="42009" y="0"/>
                    <a:pt x="42969" y="269"/>
                    <a:pt x="42969" y="1244"/>
                  </a:cubicBezTo>
                  <a:cubicBezTo>
                    <a:pt x="42969" y="2202"/>
                    <a:pt x="42149" y="2477"/>
                    <a:pt x="40771" y="2477"/>
                  </a:cubicBezTo>
                  <a:cubicBezTo>
                    <a:pt x="39258" y="2477"/>
                    <a:pt x="38438" y="2624"/>
                    <a:pt x="36788" y="2894"/>
                  </a:cubicBezTo>
                  <a:cubicBezTo>
                    <a:pt x="33081" y="3577"/>
                    <a:pt x="31986" y="5924"/>
                    <a:pt x="31713" y="10741"/>
                  </a:cubicBezTo>
                  <a:cubicBezTo>
                    <a:pt x="31439" y="15145"/>
                    <a:pt x="31439" y="19000"/>
                    <a:pt x="31439" y="39927"/>
                  </a:cubicBezTo>
                  <a:lnTo>
                    <a:pt x="31439" y="59201"/>
                  </a:lnTo>
                  <a:cubicBezTo>
                    <a:pt x="31439" y="79174"/>
                    <a:pt x="35416" y="87569"/>
                    <a:pt x="42149" y="93080"/>
                  </a:cubicBezTo>
                  <a:cubicBezTo>
                    <a:pt x="48320" y="98171"/>
                    <a:pt x="54634" y="98718"/>
                    <a:pt x="59303" y="98718"/>
                  </a:cubicBezTo>
                  <a:cubicBezTo>
                    <a:pt x="65344" y="98718"/>
                    <a:pt x="72753" y="96796"/>
                    <a:pt x="78246" y="91285"/>
                  </a:cubicBezTo>
                  <a:cubicBezTo>
                    <a:pt x="85795" y="83713"/>
                    <a:pt x="86209" y="71326"/>
                    <a:pt x="86209" y="57138"/>
                  </a:cubicBezTo>
                  <a:lnTo>
                    <a:pt x="86209" y="39927"/>
                  </a:lnTo>
                  <a:cubicBezTo>
                    <a:pt x="86209" y="19000"/>
                    <a:pt x="86209" y="15145"/>
                    <a:pt x="85936" y="10741"/>
                  </a:cubicBezTo>
                  <a:cubicBezTo>
                    <a:pt x="85659" y="6054"/>
                    <a:pt x="84564" y="3854"/>
                    <a:pt x="80028" y="2894"/>
                  </a:cubicBezTo>
                  <a:cubicBezTo>
                    <a:pt x="78934" y="2624"/>
                    <a:pt x="76598" y="2477"/>
                    <a:pt x="75089" y="2477"/>
                  </a:cubicBezTo>
                  <a:cubicBezTo>
                    <a:pt x="73580" y="2477"/>
                    <a:pt x="72753" y="2202"/>
                    <a:pt x="72753" y="1244"/>
                  </a:cubicBezTo>
                  <a:cubicBezTo>
                    <a:pt x="72753" y="269"/>
                    <a:pt x="73713" y="0"/>
                    <a:pt x="75644" y="0"/>
                  </a:cubicBezTo>
                  <a:cubicBezTo>
                    <a:pt x="82638" y="0"/>
                    <a:pt x="91285" y="410"/>
                    <a:pt x="91426" y="410"/>
                  </a:cubicBezTo>
                  <a:cubicBezTo>
                    <a:pt x="93075" y="410"/>
                    <a:pt x="101722" y="0"/>
                    <a:pt x="107071" y="0"/>
                  </a:cubicBezTo>
                  <a:cubicBezTo>
                    <a:pt x="108994" y="0"/>
                    <a:pt x="109955" y="269"/>
                    <a:pt x="109955" y="1244"/>
                  </a:cubicBezTo>
                  <a:cubicBezTo>
                    <a:pt x="109955" y="2202"/>
                    <a:pt x="109134" y="2477"/>
                    <a:pt x="107485" y="2477"/>
                  </a:cubicBezTo>
                  <a:cubicBezTo>
                    <a:pt x="105976" y="2477"/>
                    <a:pt x="105152" y="2624"/>
                    <a:pt x="103511" y="2894"/>
                  </a:cubicBezTo>
                  <a:cubicBezTo>
                    <a:pt x="99799" y="3577"/>
                    <a:pt x="98704" y="5924"/>
                    <a:pt x="98421" y="10741"/>
                  </a:cubicBezTo>
                  <a:cubicBezTo>
                    <a:pt x="98151" y="15145"/>
                    <a:pt x="98151" y="19000"/>
                    <a:pt x="98151" y="39927"/>
                  </a:cubicBezTo>
                  <a:lnTo>
                    <a:pt x="98151" y="54662"/>
                  </a:lnTo>
                  <a:cubicBezTo>
                    <a:pt x="98151" y="69948"/>
                    <a:pt x="96646" y="86193"/>
                    <a:pt x="85111" y="96104"/>
                  </a:cubicBezTo>
                  <a:cubicBezTo>
                    <a:pt x="75366" y="104501"/>
                    <a:pt x="65481" y="106019"/>
                    <a:pt x="56559" y="106019"/>
                  </a:cubicBezTo>
                  <a:cubicBezTo>
                    <a:pt x="49283" y="106019"/>
                    <a:pt x="36101" y="105605"/>
                    <a:pt x="26082" y="96518"/>
                  </a:cubicBezTo>
                  <a:cubicBezTo>
                    <a:pt x="19084" y="90179"/>
                    <a:pt x="13863" y="79990"/>
                    <a:pt x="13863" y="60033"/>
                  </a:cubicBezTo>
                  <a:lnTo>
                    <a:pt x="13863" y="39927"/>
                  </a:lnTo>
                  <a:cubicBezTo>
                    <a:pt x="13863" y="19000"/>
                    <a:pt x="13863" y="15145"/>
                    <a:pt x="13594" y="10741"/>
                  </a:cubicBezTo>
                  <a:cubicBezTo>
                    <a:pt x="13317" y="6054"/>
                    <a:pt x="12215" y="3854"/>
                    <a:pt x="7686" y="2894"/>
                  </a:cubicBezTo>
                  <a:cubicBezTo>
                    <a:pt x="6589" y="2624"/>
                    <a:pt x="4256" y="2477"/>
                    <a:pt x="2341" y="2477"/>
                  </a:cubicBezTo>
                  <a:cubicBezTo>
                    <a:pt x="824" y="2477"/>
                    <a:pt x="0" y="2202"/>
                    <a:pt x="0" y="1244"/>
                  </a:cubicBezTo>
                  <a:cubicBezTo>
                    <a:pt x="0" y="269"/>
                    <a:pt x="965" y="0"/>
                    <a:pt x="302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3" name="Shape 83">
              <a:extLst>
                <a:ext uri="{FF2B5EF4-FFF2-40B4-BE49-F238E27FC236}">
                  <a16:creationId xmlns:a16="http://schemas.microsoft.com/office/drawing/2014/main" id="{22A6FA69-BAEE-41EB-A54E-3A76A61B5E12}"/>
                </a:ext>
              </a:extLst>
            </p:cNvPr>
            <p:cNvSpPr/>
            <p:nvPr/>
          </p:nvSpPr>
          <p:spPr>
            <a:xfrm>
              <a:off x="2089051" y="1141475"/>
              <a:ext cx="141804" cy="107121"/>
            </a:xfrm>
            <a:custGeom>
              <a:avLst/>
              <a:gdLst/>
              <a:ahLst/>
              <a:cxnLst/>
              <a:rect l="0" t="0" r="0" b="0"/>
              <a:pathLst>
                <a:path w="141804" h="107121">
                  <a:moveTo>
                    <a:pt x="27875" y="0"/>
                  </a:moveTo>
                  <a:cubicBezTo>
                    <a:pt x="28968" y="0"/>
                    <a:pt x="29790" y="683"/>
                    <a:pt x="31572" y="4268"/>
                  </a:cubicBezTo>
                  <a:lnTo>
                    <a:pt x="69051" y="81928"/>
                  </a:lnTo>
                  <a:lnTo>
                    <a:pt x="106384" y="3301"/>
                  </a:lnTo>
                  <a:cubicBezTo>
                    <a:pt x="107493" y="1101"/>
                    <a:pt x="108176" y="0"/>
                    <a:pt x="109404" y="0"/>
                  </a:cubicBezTo>
                  <a:cubicBezTo>
                    <a:pt x="110650" y="0"/>
                    <a:pt x="111466" y="1374"/>
                    <a:pt x="111877" y="4268"/>
                  </a:cubicBezTo>
                  <a:lnTo>
                    <a:pt x="124372" y="89362"/>
                  </a:lnTo>
                  <a:cubicBezTo>
                    <a:pt x="125608" y="98027"/>
                    <a:pt x="126979" y="102026"/>
                    <a:pt x="131094" y="103259"/>
                  </a:cubicBezTo>
                  <a:cubicBezTo>
                    <a:pt x="135080" y="104497"/>
                    <a:pt x="137823" y="104636"/>
                    <a:pt x="139611" y="104636"/>
                  </a:cubicBezTo>
                  <a:cubicBezTo>
                    <a:pt x="140850" y="104636"/>
                    <a:pt x="141804" y="104781"/>
                    <a:pt x="141804" y="105605"/>
                  </a:cubicBezTo>
                  <a:cubicBezTo>
                    <a:pt x="141804" y="106707"/>
                    <a:pt x="140162" y="107121"/>
                    <a:pt x="138233" y="107121"/>
                  </a:cubicBezTo>
                  <a:cubicBezTo>
                    <a:pt x="134805" y="107121"/>
                    <a:pt x="115862" y="106707"/>
                    <a:pt x="110372" y="106293"/>
                  </a:cubicBezTo>
                  <a:cubicBezTo>
                    <a:pt x="107214" y="106012"/>
                    <a:pt x="106384" y="105605"/>
                    <a:pt x="106384" y="104781"/>
                  </a:cubicBezTo>
                  <a:cubicBezTo>
                    <a:pt x="106384" y="104097"/>
                    <a:pt x="106945" y="103683"/>
                    <a:pt x="107899" y="103259"/>
                  </a:cubicBezTo>
                  <a:cubicBezTo>
                    <a:pt x="108717" y="102995"/>
                    <a:pt x="109134" y="101202"/>
                    <a:pt x="108586" y="97343"/>
                  </a:cubicBezTo>
                  <a:lnTo>
                    <a:pt x="100350" y="36763"/>
                  </a:lnTo>
                  <a:lnTo>
                    <a:pt x="99799" y="36763"/>
                  </a:lnTo>
                  <a:lnTo>
                    <a:pt x="69876" y="99273"/>
                  </a:lnTo>
                  <a:cubicBezTo>
                    <a:pt x="66715" y="105742"/>
                    <a:pt x="66031" y="106981"/>
                    <a:pt x="64800" y="106981"/>
                  </a:cubicBezTo>
                  <a:cubicBezTo>
                    <a:pt x="63558" y="106981"/>
                    <a:pt x="62187" y="104230"/>
                    <a:pt x="59991" y="100098"/>
                  </a:cubicBezTo>
                  <a:cubicBezTo>
                    <a:pt x="56697" y="93762"/>
                    <a:pt x="45850" y="72697"/>
                    <a:pt x="44209" y="68843"/>
                  </a:cubicBezTo>
                  <a:cubicBezTo>
                    <a:pt x="42969" y="65955"/>
                    <a:pt x="34729" y="48602"/>
                    <a:pt x="29930" y="38278"/>
                  </a:cubicBezTo>
                  <a:lnTo>
                    <a:pt x="29383" y="38278"/>
                  </a:lnTo>
                  <a:lnTo>
                    <a:pt x="22248" y="93074"/>
                  </a:lnTo>
                  <a:cubicBezTo>
                    <a:pt x="21967" y="95555"/>
                    <a:pt x="21827" y="97343"/>
                    <a:pt x="21827" y="99550"/>
                  </a:cubicBezTo>
                  <a:cubicBezTo>
                    <a:pt x="21827" y="102160"/>
                    <a:pt x="23616" y="103402"/>
                    <a:pt x="25948" y="103949"/>
                  </a:cubicBezTo>
                  <a:cubicBezTo>
                    <a:pt x="28422" y="104497"/>
                    <a:pt x="30340" y="104636"/>
                    <a:pt x="31716" y="104636"/>
                  </a:cubicBezTo>
                  <a:cubicBezTo>
                    <a:pt x="32810" y="104636"/>
                    <a:pt x="33772" y="104915"/>
                    <a:pt x="33772" y="105605"/>
                  </a:cubicBezTo>
                  <a:cubicBezTo>
                    <a:pt x="33772" y="106852"/>
                    <a:pt x="32540" y="107121"/>
                    <a:pt x="30477" y="107121"/>
                  </a:cubicBezTo>
                  <a:cubicBezTo>
                    <a:pt x="24710" y="107121"/>
                    <a:pt x="18533" y="106707"/>
                    <a:pt x="16066" y="106707"/>
                  </a:cubicBezTo>
                  <a:cubicBezTo>
                    <a:pt x="13457" y="106707"/>
                    <a:pt x="6862" y="107121"/>
                    <a:pt x="2473" y="107121"/>
                  </a:cubicBezTo>
                  <a:cubicBezTo>
                    <a:pt x="1101" y="107121"/>
                    <a:pt x="0" y="106852"/>
                    <a:pt x="0" y="105605"/>
                  </a:cubicBezTo>
                  <a:cubicBezTo>
                    <a:pt x="0" y="104915"/>
                    <a:pt x="824" y="104636"/>
                    <a:pt x="2199" y="104636"/>
                  </a:cubicBezTo>
                  <a:cubicBezTo>
                    <a:pt x="3298" y="104636"/>
                    <a:pt x="4258" y="104636"/>
                    <a:pt x="6322" y="104230"/>
                  </a:cubicBezTo>
                  <a:cubicBezTo>
                    <a:pt x="10166" y="103402"/>
                    <a:pt x="11261" y="98027"/>
                    <a:pt x="11944" y="93347"/>
                  </a:cubicBezTo>
                  <a:lnTo>
                    <a:pt x="25531" y="3577"/>
                  </a:lnTo>
                  <a:cubicBezTo>
                    <a:pt x="25948" y="1238"/>
                    <a:pt x="26773" y="0"/>
                    <a:pt x="2787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4" name="Shape 84">
              <a:extLst>
                <a:ext uri="{FF2B5EF4-FFF2-40B4-BE49-F238E27FC236}">
                  <a16:creationId xmlns:a16="http://schemas.microsoft.com/office/drawing/2014/main" id="{DBE71504-08ED-4E06-8965-EAF35EAF624E}"/>
                </a:ext>
              </a:extLst>
            </p:cNvPr>
            <p:cNvSpPr/>
            <p:nvPr/>
          </p:nvSpPr>
          <p:spPr>
            <a:xfrm>
              <a:off x="750352" y="1326555"/>
              <a:ext cx="155668" cy="106016"/>
            </a:xfrm>
            <a:custGeom>
              <a:avLst/>
              <a:gdLst/>
              <a:ahLst/>
              <a:cxnLst/>
              <a:rect l="0" t="0" r="0" b="0"/>
              <a:pathLst>
                <a:path w="155668" h="106016">
                  <a:moveTo>
                    <a:pt x="3016" y="0"/>
                  </a:moveTo>
                  <a:cubicBezTo>
                    <a:pt x="10163" y="0"/>
                    <a:pt x="17711" y="406"/>
                    <a:pt x="18947" y="406"/>
                  </a:cubicBezTo>
                  <a:cubicBezTo>
                    <a:pt x="20178" y="406"/>
                    <a:pt x="26221" y="0"/>
                    <a:pt x="34186" y="0"/>
                  </a:cubicBezTo>
                  <a:cubicBezTo>
                    <a:pt x="36105" y="0"/>
                    <a:pt x="37062" y="406"/>
                    <a:pt x="37062" y="1239"/>
                  </a:cubicBezTo>
                  <a:cubicBezTo>
                    <a:pt x="37062" y="2339"/>
                    <a:pt x="35968" y="2477"/>
                    <a:pt x="34596" y="2477"/>
                  </a:cubicBezTo>
                  <a:cubicBezTo>
                    <a:pt x="33501" y="2477"/>
                    <a:pt x="32130" y="2477"/>
                    <a:pt x="31162" y="3030"/>
                  </a:cubicBezTo>
                  <a:cubicBezTo>
                    <a:pt x="29926" y="3577"/>
                    <a:pt x="29657" y="4539"/>
                    <a:pt x="29657" y="6054"/>
                  </a:cubicBezTo>
                  <a:cubicBezTo>
                    <a:pt x="29657" y="7848"/>
                    <a:pt x="31021" y="12527"/>
                    <a:pt x="32670" y="18726"/>
                  </a:cubicBezTo>
                  <a:cubicBezTo>
                    <a:pt x="35006" y="27813"/>
                    <a:pt x="47775" y="69526"/>
                    <a:pt x="50245" y="77242"/>
                  </a:cubicBezTo>
                  <a:lnTo>
                    <a:pt x="50655" y="77242"/>
                  </a:lnTo>
                  <a:lnTo>
                    <a:pt x="77289" y="5504"/>
                  </a:lnTo>
                  <a:cubicBezTo>
                    <a:pt x="78660" y="1649"/>
                    <a:pt x="79625" y="546"/>
                    <a:pt x="80719" y="546"/>
                  </a:cubicBezTo>
                  <a:cubicBezTo>
                    <a:pt x="82227" y="546"/>
                    <a:pt x="82912" y="2614"/>
                    <a:pt x="84700" y="7023"/>
                  </a:cubicBezTo>
                  <a:lnTo>
                    <a:pt x="113252" y="76276"/>
                  </a:lnTo>
                  <a:lnTo>
                    <a:pt x="113666" y="76276"/>
                  </a:lnTo>
                  <a:cubicBezTo>
                    <a:pt x="116139" y="67053"/>
                    <a:pt x="127119" y="30700"/>
                    <a:pt x="131921" y="14594"/>
                  </a:cubicBezTo>
                  <a:cubicBezTo>
                    <a:pt x="132882" y="11426"/>
                    <a:pt x="133297" y="8538"/>
                    <a:pt x="133297" y="6601"/>
                  </a:cubicBezTo>
                  <a:cubicBezTo>
                    <a:pt x="133297" y="4406"/>
                    <a:pt x="132058" y="2477"/>
                    <a:pt x="126705" y="2477"/>
                  </a:cubicBezTo>
                  <a:cubicBezTo>
                    <a:pt x="125338" y="2477"/>
                    <a:pt x="124372" y="2063"/>
                    <a:pt x="124372" y="1239"/>
                  </a:cubicBezTo>
                  <a:cubicBezTo>
                    <a:pt x="124372" y="269"/>
                    <a:pt x="125467" y="0"/>
                    <a:pt x="127526" y="0"/>
                  </a:cubicBezTo>
                  <a:cubicBezTo>
                    <a:pt x="134802" y="0"/>
                    <a:pt x="140565" y="406"/>
                    <a:pt x="141807" y="406"/>
                  </a:cubicBezTo>
                  <a:cubicBezTo>
                    <a:pt x="142764" y="406"/>
                    <a:pt x="148673" y="0"/>
                    <a:pt x="153194" y="0"/>
                  </a:cubicBezTo>
                  <a:cubicBezTo>
                    <a:pt x="154706" y="0"/>
                    <a:pt x="155668" y="269"/>
                    <a:pt x="155668" y="1098"/>
                  </a:cubicBezTo>
                  <a:cubicBezTo>
                    <a:pt x="155668" y="2063"/>
                    <a:pt x="154983" y="2477"/>
                    <a:pt x="153749" y="2477"/>
                  </a:cubicBezTo>
                  <a:cubicBezTo>
                    <a:pt x="152373" y="2477"/>
                    <a:pt x="150450" y="2614"/>
                    <a:pt x="148943" y="3159"/>
                  </a:cubicBezTo>
                  <a:cubicBezTo>
                    <a:pt x="145649" y="4406"/>
                    <a:pt x="144144" y="9909"/>
                    <a:pt x="141249" y="17755"/>
                  </a:cubicBezTo>
                  <a:cubicBezTo>
                    <a:pt x="134939" y="35106"/>
                    <a:pt x="120528" y="78898"/>
                    <a:pt x="113799" y="99547"/>
                  </a:cubicBezTo>
                  <a:cubicBezTo>
                    <a:pt x="112291" y="104367"/>
                    <a:pt x="111604" y="106016"/>
                    <a:pt x="109822" y="106016"/>
                  </a:cubicBezTo>
                  <a:cubicBezTo>
                    <a:pt x="108447" y="106016"/>
                    <a:pt x="107622" y="104367"/>
                    <a:pt x="105566" y="99274"/>
                  </a:cubicBezTo>
                  <a:lnTo>
                    <a:pt x="77011" y="30290"/>
                  </a:lnTo>
                  <a:lnTo>
                    <a:pt x="76733" y="30290"/>
                  </a:lnTo>
                  <a:cubicBezTo>
                    <a:pt x="74131" y="37310"/>
                    <a:pt x="55868" y="86054"/>
                    <a:pt x="49972" y="98719"/>
                  </a:cubicBezTo>
                  <a:cubicBezTo>
                    <a:pt x="47361" y="104367"/>
                    <a:pt x="46674" y="106016"/>
                    <a:pt x="45025" y="106016"/>
                  </a:cubicBezTo>
                  <a:cubicBezTo>
                    <a:pt x="43654" y="106016"/>
                    <a:pt x="43106" y="104503"/>
                    <a:pt x="41868" y="100918"/>
                  </a:cubicBezTo>
                  <a:lnTo>
                    <a:pt x="12769" y="13489"/>
                  </a:lnTo>
                  <a:cubicBezTo>
                    <a:pt x="11120" y="8395"/>
                    <a:pt x="9609" y="5094"/>
                    <a:pt x="7690" y="3715"/>
                  </a:cubicBezTo>
                  <a:cubicBezTo>
                    <a:pt x="6181" y="2753"/>
                    <a:pt x="3434" y="2477"/>
                    <a:pt x="2200" y="2477"/>
                  </a:cubicBezTo>
                  <a:cubicBezTo>
                    <a:pt x="828" y="2477"/>
                    <a:pt x="0" y="2339"/>
                    <a:pt x="0" y="1239"/>
                  </a:cubicBezTo>
                  <a:cubicBezTo>
                    <a:pt x="0" y="269"/>
                    <a:pt x="1101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5" name="Shape 85">
              <a:extLst>
                <a:ext uri="{FF2B5EF4-FFF2-40B4-BE49-F238E27FC236}">
                  <a16:creationId xmlns:a16="http://schemas.microsoft.com/office/drawing/2014/main" id="{C960FE3D-4001-4DFD-8FD6-7F237438E576}"/>
                </a:ext>
              </a:extLst>
            </p:cNvPr>
            <p:cNvSpPr/>
            <p:nvPr/>
          </p:nvSpPr>
          <p:spPr>
            <a:xfrm>
              <a:off x="965332" y="1326555"/>
              <a:ext cx="110510" cy="104089"/>
            </a:xfrm>
            <a:custGeom>
              <a:avLst/>
              <a:gdLst/>
              <a:ahLst/>
              <a:cxnLst/>
              <a:rect l="0" t="0" r="0" b="0"/>
              <a:pathLst>
                <a:path w="110510" h="104089">
                  <a:moveTo>
                    <a:pt x="3018" y="0"/>
                  </a:moveTo>
                  <a:cubicBezTo>
                    <a:pt x="10297" y="0"/>
                    <a:pt x="18941" y="410"/>
                    <a:pt x="22238" y="410"/>
                  </a:cubicBezTo>
                  <a:cubicBezTo>
                    <a:pt x="25532" y="410"/>
                    <a:pt x="34182" y="0"/>
                    <a:pt x="38856" y="0"/>
                  </a:cubicBezTo>
                  <a:cubicBezTo>
                    <a:pt x="40767" y="0"/>
                    <a:pt x="41739" y="269"/>
                    <a:pt x="41739" y="1235"/>
                  </a:cubicBezTo>
                  <a:cubicBezTo>
                    <a:pt x="41739" y="2202"/>
                    <a:pt x="40911" y="2480"/>
                    <a:pt x="39806" y="2480"/>
                  </a:cubicBezTo>
                  <a:cubicBezTo>
                    <a:pt x="38441" y="2480"/>
                    <a:pt x="37617" y="2614"/>
                    <a:pt x="35965" y="2894"/>
                  </a:cubicBezTo>
                  <a:cubicBezTo>
                    <a:pt x="32264" y="3577"/>
                    <a:pt x="31162" y="5924"/>
                    <a:pt x="30893" y="10734"/>
                  </a:cubicBezTo>
                  <a:cubicBezTo>
                    <a:pt x="30614" y="15145"/>
                    <a:pt x="30614" y="19000"/>
                    <a:pt x="30614" y="39928"/>
                  </a:cubicBezTo>
                  <a:lnTo>
                    <a:pt x="30614" y="45982"/>
                  </a:lnTo>
                  <a:lnTo>
                    <a:pt x="31303" y="45982"/>
                  </a:lnTo>
                  <a:cubicBezTo>
                    <a:pt x="35965" y="40891"/>
                    <a:pt x="56009" y="20376"/>
                    <a:pt x="59987" y="15696"/>
                  </a:cubicBezTo>
                  <a:cubicBezTo>
                    <a:pt x="63835" y="11152"/>
                    <a:pt x="66849" y="7704"/>
                    <a:pt x="66849" y="5367"/>
                  </a:cubicBezTo>
                  <a:cubicBezTo>
                    <a:pt x="66849" y="3855"/>
                    <a:pt x="66305" y="2894"/>
                    <a:pt x="64934" y="2614"/>
                  </a:cubicBezTo>
                  <a:cubicBezTo>
                    <a:pt x="63696" y="2332"/>
                    <a:pt x="63148" y="2067"/>
                    <a:pt x="63148" y="1235"/>
                  </a:cubicBezTo>
                  <a:cubicBezTo>
                    <a:pt x="63148" y="269"/>
                    <a:pt x="63835" y="0"/>
                    <a:pt x="65344" y="0"/>
                  </a:cubicBezTo>
                  <a:cubicBezTo>
                    <a:pt x="68228" y="0"/>
                    <a:pt x="75773" y="410"/>
                    <a:pt x="79485" y="410"/>
                  </a:cubicBezTo>
                  <a:cubicBezTo>
                    <a:pt x="83740" y="410"/>
                    <a:pt x="91286" y="0"/>
                    <a:pt x="95552" y="0"/>
                  </a:cubicBezTo>
                  <a:cubicBezTo>
                    <a:pt x="96924" y="0"/>
                    <a:pt x="97881" y="269"/>
                    <a:pt x="97881" y="1235"/>
                  </a:cubicBezTo>
                  <a:cubicBezTo>
                    <a:pt x="97881" y="2202"/>
                    <a:pt x="97187" y="2480"/>
                    <a:pt x="95815" y="2480"/>
                  </a:cubicBezTo>
                  <a:cubicBezTo>
                    <a:pt x="93896" y="2480"/>
                    <a:pt x="90461" y="3026"/>
                    <a:pt x="87859" y="3988"/>
                  </a:cubicBezTo>
                  <a:cubicBezTo>
                    <a:pt x="83600" y="5640"/>
                    <a:pt x="78930" y="8534"/>
                    <a:pt x="73030" y="14321"/>
                  </a:cubicBezTo>
                  <a:cubicBezTo>
                    <a:pt x="68778" y="18445"/>
                    <a:pt x="48047" y="39099"/>
                    <a:pt x="43385" y="44060"/>
                  </a:cubicBezTo>
                  <a:cubicBezTo>
                    <a:pt x="48323" y="50529"/>
                    <a:pt x="75226" y="79577"/>
                    <a:pt x="80579" y="84671"/>
                  </a:cubicBezTo>
                  <a:cubicBezTo>
                    <a:pt x="86624" y="90457"/>
                    <a:pt x="92801" y="96660"/>
                    <a:pt x="100211" y="99551"/>
                  </a:cubicBezTo>
                  <a:cubicBezTo>
                    <a:pt x="104332" y="101202"/>
                    <a:pt x="107075" y="101612"/>
                    <a:pt x="108725" y="101612"/>
                  </a:cubicBezTo>
                  <a:cubicBezTo>
                    <a:pt x="109682" y="101612"/>
                    <a:pt x="110510" y="101883"/>
                    <a:pt x="110510" y="102715"/>
                  </a:cubicBezTo>
                  <a:cubicBezTo>
                    <a:pt x="110510" y="103677"/>
                    <a:pt x="109826" y="104089"/>
                    <a:pt x="107216" y="104089"/>
                  </a:cubicBezTo>
                  <a:lnTo>
                    <a:pt x="95268" y="104089"/>
                  </a:lnTo>
                  <a:cubicBezTo>
                    <a:pt x="91149" y="104089"/>
                    <a:pt x="88683" y="104089"/>
                    <a:pt x="85800" y="103812"/>
                  </a:cubicBezTo>
                  <a:cubicBezTo>
                    <a:pt x="78383" y="103125"/>
                    <a:pt x="74678" y="100090"/>
                    <a:pt x="68778" y="94859"/>
                  </a:cubicBezTo>
                  <a:cubicBezTo>
                    <a:pt x="62734" y="89495"/>
                    <a:pt x="35691" y="57686"/>
                    <a:pt x="32810" y="53693"/>
                  </a:cubicBezTo>
                  <a:lnTo>
                    <a:pt x="31303" y="51623"/>
                  </a:lnTo>
                  <a:lnTo>
                    <a:pt x="30614" y="51623"/>
                  </a:lnTo>
                  <a:lnTo>
                    <a:pt x="30614" y="64162"/>
                  </a:lnTo>
                  <a:cubicBezTo>
                    <a:pt x="30614" y="76824"/>
                    <a:pt x="30614" y="87702"/>
                    <a:pt x="31025" y="93628"/>
                  </a:cubicBezTo>
                  <a:cubicBezTo>
                    <a:pt x="31303" y="97480"/>
                    <a:pt x="32534" y="100516"/>
                    <a:pt x="35965" y="101063"/>
                  </a:cubicBezTo>
                  <a:cubicBezTo>
                    <a:pt x="37894" y="101336"/>
                    <a:pt x="40911" y="101612"/>
                    <a:pt x="42700" y="101612"/>
                  </a:cubicBezTo>
                  <a:cubicBezTo>
                    <a:pt x="43795" y="101612"/>
                    <a:pt x="44478" y="102023"/>
                    <a:pt x="44478" y="102715"/>
                  </a:cubicBezTo>
                  <a:cubicBezTo>
                    <a:pt x="44478" y="103677"/>
                    <a:pt x="43385" y="104089"/>
                    <a:pt x="41868" y="104089"/>
                  </a:cubicBezTo>
                  <a:cubicBezTo>
                    <a:pt x="34182" y="104089"/>
                    <a:pt x="25532" y="103677"/>
                    <a:pt x="22104" y="103677"/>
                  </a:cubicBezTo>
                  <a:cubicBezTo>
                    <a:pt x="18941" y="103677"/>
                    <a:pt x="10297" y="104089"/>
                    <a:pt x="4807" y="104089"/>
                  </a:cubicBezTo>
                  <a:cubicBezTo>
                    <a:pt x="3018" y="104089"/>
                    <a:pt x="2064" y="103677"/>
                    <a:pt x="2064" y="102715"/>
                  </a:cubicBezTo>
                  <a:cubicBezTo>
                    <a:pt x="2064" y="102023"/>
                    <a:pt x="2611" y="101612"/>
                    <a:pt x="4259" y="101612"/>
                  </a:cubicBezTo>
                  <a:cubicBezTo>
                    <a:pt x="6314" y="101612"/>
                    <a:pt x="7964" y="101336"/>
                    <a:pt x="9195" y="101063"/>
                  </a:cubicBezTo>
                  <a:cubicBezTo>
                    <a:pt x="11938" y="100516"/>
                    <a:pt x="12633" y="97480"/>
                    <a:pt x="13184" y="93487"/>
                  </a:cubicBezTo>
                  <a:cubicBezTo>
                    <a:pt x="13867" y="87702"/>
                    <a:pt x="13867" y="76824"/>
                    <a:pt x="13867" y="64162"/>
                  </a:cubicBezTo>
                  <a:lnTo>
                    <a:pt x="13867" y="39928"/>
                  </a:lnTo>
                  <a:cubicBezTo>
                    <a:pt x="13867" y="19000"/>
                    <a:pt x="13867" y="15145"/>
                    <a:pt x="13594" y="10734"/>
                  </a:cubicBezTo>
                  <a:cubicBezTo>
                    <a:pt x="13317" y="6052"/>
                    <a:pt x="12223" y="3855"/>
                    <a:pt x="7690" y="2894"/>
                  </a:cubicBezTo>
                  <a:cubicBezTo>
                    <a:pt x="6593" y="2614"/>
                    <a:pt x="4259" y="2480"/>
                    <a:pt x="2333" y="2480"/>
                  </a:cubicBezTo>
                  <a:cubicBezTo>
                    <a:pt x="826" y="2480"/>
                    <a:pt x="0" y="2202"/>
                    <a:pt x="0" y="1235"/>
                  </a:cubicBezTo>
                  <a:cubicBezTo>
                    <a:pt x="0" y="269"/>
                    <a:pt x="961" y="0"/>
                    <a:pt x="3018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6" name="Shape 86">
              <a:extLst>
                <a:ext uri="{FF2B5EF4-FFF2-40B4-BE49-F238E27FC236}">
                  <a16:creationId xmlns:a16="http://schemas.microsoft.com/office/drawing/2014/main" id="{ADE109C8-0DBF-42AA-BC7A-AC5996D9B1A5}"/>
                </a:ext>
              </a:extLst>
            </p:cNvPr>
            <p:cNvSpPr/>
            <p:nvPr/>
          </p:nvSpPr>
          <p:spPr>
            <a:xfrm>
              <a:off x="1077635" y="1326555"/>
              <a:ext cx="44820" cy="104089"/>
            </a:xfrm>
            <a:custGeom>
              <a:avLst/>
              <a:gdLst/>
              <a:ahLst/>
              <a:cxnLst/>
              <a:rect l="0" t="0" r="0" b="0"/>
              <a:pathLst>
                <a:path w="44820" h="104089">
                  <a:moveTo>
                    <a:pt x="3013" y="0"/>
                  </a:moveTo>
                  <a:cubicBezTo>
                    <a:pt x="10292" y="0"/>
                    <a:pt x="18936" y="406"/>
                    <a:pt x="21823" y="406"/>
                  </a:cubicBezTo>
                  <a:cubicBezTo>
                    <a:pt x="26489" y="406"/>
                    <a:pt x="36925" y="0"/>
                    <a:pt x="41185" y="0"/>
                  </a:cubicBezTo>
                  <a:lnTo>
                    <a:pt x="44820" y="291"/>
                  </a:lnTo>
                  <a:lnTo>
                    <a:pt x="44820" y="8900"/>
                  </a:lnTo>
                  <a:lnTo>
                    <a:pt x="38567" y="6468"/>
                  </a:lnTo>
                  <a:cubicBezTo>
                    <a:pt x="35139" y="6468"/>
                    <a:pt x="32667" y="6609"/>
                    <a:pt x="31295" y="7023"/>
                  </a:cubicBezTo>
                  <a:cubicBezTo>
                    <a:pt x="30334" y="7300"/>
                    <a:pt x="30063" y="7840"/>
                    <a:pt x="30063" y="8948"/>
                  </a:cubicBezTo>
                  <a:lnTo>
                    <a:pt x="30063" y="50806"/>
                  </a:lnTo>
                  <a:cubicBezTo>
                    <a:pt x="30063" y="52318"/>
                    <a:pt x="30334" y="52873"/>
                    <a:pt x="31295" y="53283"/>
                  </a:cubicBezTo>
                  <a:cubicBezTo>
                    <a:pt x="34178" y="54252"/>
                    <a:pt x="38297" y="54662"/>
                    <a:pt x="41731" y="54662"/>
                  </a:cubicBezTo>
                  <a:lnTo>
                    <a:pt x="44820" y="54404"/>
                  </a:lnTo>
                  <a:lnTo>
                    <a:pt x="44820" y="61938"/>
                  </a:lnTo>
                  <a:lnTo>
                    <a:pt x="43102" y="61268"/>
                  </a:lnTo>
                  <a:lnTo>
                    <a:pt x="31158" y="60994"/>
                  </a:lnTo>
                  <a:cubicBezTo>
                    <a:pt x="30471" y="60994"/>
                    <a:pt x="30063" y="61268"/>
                    <a:pt x="30063" y="62093"/>
                  </a:cubicBezTo>
                  <a:lnTo>
                    <a:pt x="30063" y="64022"/>
                  </a:lnTo>
                  <a:cubicBezTo>
                    <a:pt x="30063" y="76827"/>
                    <a:pt x="30063" y="87706"/>
                    <a:pt x="30748" y="93491"/>
                  </a:cubicBezTo>
                  <a:cubicBezTo>
                    <a:pt x="31158" y="97480"/>
                    <a:pt x="31982" y="100512"/>
                    <a:pt x="36093" y="101059"/>
                  </a:cubicBezTo>
                  <a:cubicBezTo>
                    <a:pt x="38153" y="101340"/>
                    <a:pt x="41185" y="101609"/>
                    <a:pt x="42833" y="101609"/>
                  </a:cubicBezTo>
                  <a:cubicBezTo>
                    <a:pt x="43928" y="101609"/>
                    <a:pt x="44467" y="102027"/>
                    <a:pt x="44467" y="102712"/>
                  </a:cubicBezTo>
                  <a:cubicBezTo>
                    <a:pt x="44467" y="103679"/>
                    <a:pt x="43516" y="104089"/>
                    <a:pt x="41731" y="104089"/>
                  </a:cubicBezTo>
                  <a:cubicBezTo>
                    <a:pt x="33768" y="104089"/>
                    <a:pt x="23609" y="103679"/>
                    <a:pt x="21549" y="103679"/>
                  </a:cubicBezTo>
                  <a:cubicBezTo>
                    <a:pt x="18936" y="103679"/>
                    <a:pt x="10292" y="104089"/>
                    <a:pt x="4799" y="104089"/>
                  </a:cubicBezTo>
                  <a:cubicBezTo>
                    <a:pt x="3013" y="104089"/>
                    <a:pt x="2060" y="103679"/>
                    <a:pt x="2060" y="102712"/>
                  </a:cubicBezTo>
                  <a:cubicBezTo>
                    <a:pt x="2060" y="102027"/>
                    <a:pt x="2606" y="101609"/>
                    <a:pt x="4252" y="101609"/>
                  </a:cubicBezTo>
                  <a:cubicBezTo>
                    <a:pt x="6310" y="101609"/>
                    <a:pt x="7956" y="101340"/>
                    <a:pt x="9198" y="101059"/>
                  </a:cubicBezTo>
                  <a:cubicBezTo>
                    <a:pt x="11942" y="100512"/>
                    <a:pt x="12625" y="97480"/>
                    <a:pt x="13172" y="93491"/>
                  </a:cubicBezTo>
                  <a:cubicBezTo>
                    <a:pt x="13861" y="87706"/>
                    <a:pt x="13861" y="76827"/>
                    <a:pt x="13861" y="64162"/>
                  </a:cubicBezTo>
                  <a:lnTo>
                    <a:pt x="13861" y="39924"/>
                  </a:lnTo>
                  <a:cubicBezTo>
                    <a:pt x="13861" y="18997"/>
                    <a:pt x="13861" y="15141"/>
                    <a:pt x="13586" y="10738"/>
                  </a:cubicBezTo>
                  <a:cubicBezTo>
                    <a:pt x="13313" y="6054"/>
                    <a:pt x="12215" y="3852"/>
                    <a:pt x="7686" y="2891"/>
                  </a:cubicBezTo>
                  <a:cubicBezTo>
                    <a:pt x="6589" y="2620"/>
                    <a:pt x="4252" y="2477"/>
                    <a:pt x="2329" y="2477"/>
                  </a:cubicBezTo>
                  <a:cubicBezTo>
                    <a:pt x="818" y="2477"/>
                    <a:pt x="0" y="2200"/>
                    <a:pt x="0" y="1242"/>
                  </a:cubicBezTo>
                  <a:cubicBezTo>
                    <a:pt x="0" y="269"/>
                    <a:pt x="957" y="0"/>
                    <a:pt x="301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7" name="Shape 87">
              <a:extLst>
                <a:ext uri="{FF2B5EF4-FFF2-40B4-BE49-F238E27FC236}">
                  <a16:creationId xmlns:a16="http://schemas.microsoft.com/office/drawing/2014/main" id="{DB45A180-34C9-4692-AFE2-F518A1A80E97}"/>
                </a:ext>
              </a:extLst>
            </p:cNvPr>
            <p:cNvSpPr/>
            <p:nvPr/>
          </p:nvSpPr>
          <p:spPr>
            <a:xfrm>
              <a:off x="1122455" y="1326846"/>
              <a:ext cx="63489" cy="103798"/>
            </a:xfrm>
            <a:custGeom>
              <a:avLst/>
              <a:gdLst/>
              <a:ahLst/>
              <a:cxnLst/>
              <a:rect l="0" t="0" r="0" b="0"/>
              <a:pathLst>
                <a:path w="63489" h="103798">
                  <a:moveTo>
                    <a:pt x="0" y="0"/>
                  </a:moveTo>
                  <a:lnTo>
                    <a:pt x="9452" y="758"/>
                  </a:lnTo>
                  <a:cubicBezTo>
                    <a:pt x="13758" y="1601"/>
                    <a:pt x="17912" y="3082"/>
                    <a:pt x="21621" y="5631"/>
                  </a:cubicBezTo>
                  <a:cubicBezTo>
                    <a:pt x="25463" y="8241"/>
                    <a:pt x="30949" y="15263"/>
                    <a:pt x="30949" y="24490"/>
                  </a:cubicBezTo>
                  <a:cubicBezTo>
                    <a:pt x="30949" y="34685"/>
                    <a:pt x="26697" y="44041"/>
                    <a:pt x="12834" y="55335"/>
                  </a:cubicBezTo>
                  <a:cubicBezTo>
                    <a:pt x="25049" y="70758"/>
                    <a:pt x="34520" y="83008"/>
                    <a:pt x="42624" y="91541"/>
                  </a:cubicBezTo>
                  <a:cubicBezTo>
                    <a:pt x="50307" y="99532"/>
                    <a:pt x="55937" y="100497"/>
                    <a:pt x="57993" y="100911"/>
                  </a:cubicBezTo>
                  <a:cubicBezTo>
                    <a:pt x="59508" y="101188"/>
                    <a:pt x="60740" y="101318"/>
                    <a:pt x="61841" y="101318"/>
                  </a:cubicBezTo>
                  <a:cubicBezTo>
                    <a:pt x="62928" y="101318"/>
                    <a:pt x="63489" y="101736"/>
                    <a:pt x="63489" y="102420"/>
                  </a:cubicBezTo>
                  <a:cubicBezTo>
                    <a:pt x="63489" y="103521"/>
                    <a:pt x="62525" y="103798"/>
                    <a:pt x="60873" y="103798"/>
                  </a:cubicBezTo>
                  <a:lnTo>
                    <a:pt x="47832" y="103798"/>
                  </a:lnTo>
                  <a:cubicBezTo>
                    <a:pt x="40150" y="103798"/>
                    <a:pt x="36716" y="103107"/>
                    <a:pt x="33153" y="101188"/>
                  </a:cubicBezTo>
                  <a:cubicBezTo>
                    <a:pt x="27244" y="98017"/>
                    <a:pt x="22029" y="91541"/>
                    <a:pt x="14343" y="80945"/>
                  </a:cubicBezTo>
                  <a:cubicBezTo>
                    <a:pt x="8849" y="73368"/>
                    <a:pt x="2542" y="64004"/>
                    <a:pt x="756" y="61941"/>
                  </a:cubicBezTo>
                  <a:lnTo>
                    <a:pt x="0" y="61646"/>
                  </a:lnTo>
                  <a:lnTo>
                    <a:pt x="0" y="54112"/>
                  </a:lnTo>
                  <a:lnTo>
                    <a:pt x="2914" y="53869"/>
                  </a:lnTo>
                  <a:cubicBezTo>
                    <a:pt x="4356" y="53507"/>
                    <a:pt x="5422" y="52921"/>
                    <a:pt x="6660" y="52026"/>
                  </a:cubicBezTo>
                  <a:cubicBezTo>
                    <a:pt x="10775" y="49000"/>
                    <a:pt x="14757" y="42666"/>
                    <a:pt x="14757" y="31369"/>
                  </a:cubicBezTo>
                  <a:cubicBezTo>
                    <a:pt x="14757" y="21598"/>
                    <a:pt x="11531" y="15299"/>
                    <a:pt x="7292" y="11444"/>
                  </a:cubicBezTo>
                  <a:lnTo>
                    <a:pt x="0" y="86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8" name="Shape 88">
              <a:extLst>
                <a:ext uri="{FF2B5EF4-FFF2-40B4-BE49-F238E27FC236}">
                  <a16:creationId xmlns:a16="http://schemas.microsoft.com/office/drawing/2014/main" id="{E87DF832-F997-4D3D-870A-0DBA0E08380F}"/>
                </a:ext>
              </a:extLst>
            </p:cNvPr>
            <p:cNvSpPr/>
            <p:nvPr/>
          </p:nvSpPr>
          <p:spPr>
            <a:xfrm>
              <a:off x="1170705" y="1328738"/>
              <a:ext cx="52229" cy="101906"/>
            </a:xfrm>
            <a:custGeom>
              <a:avLst/>
              <a:gdLst/>
              <a:ahLst/>
              <a:cxnLst/>
              <a:rect l="0" t="0" r="0" b="0"/>
              <a:pathLst>
                <a:path w="52229" h="101906">
                  <a:moveTo>
                    <a:pt x="52229" y="0"/>
                  </a:moveTo>
                  <a:lnTo>
                    <a:pt x="52229" y="23315"/>
                  </a:lnTo>
                  <a:lnTo>
                    <a:pt x="51610" y="24255"/>
                  </a:lnTo>
                  <a:lnTo>
                    <a:pt x="38981" y="58124"/>
                  </a:lnTo>
                  <a:cubicBezTo>
                    <a:pt x="38844" y="58671"/>
                    <a:pt x="38981" y="59085"/>
                    <a:pt x="39535" y="59085"/>
                  </a:cubicBezTo>
                  <a:lnTo>
                    <a:pt x="52229" y="59085"/>
                  </a:lnTo>
                  <a:lnTo>
                    <a:pt x="52229" y="65972"/>
                  </a:lnTo>
                  <a:lnTo>
                    <a:pt x="36789" y="65972"/>
                  </a:lnTo>
                  <a:cubicBezTo>
                    <a:pt x="36109" y="65972"/>
                    <a:pt x="35824" y="66245"/>
                    <a:pt x="35550" y="67072"/>
                  </a:cubicBezTo>
                  <a:lnTo>
                    <a:pt x="28146" y="86761"/>
                  </a:lnTo>
                  <a:cubicBezTo>
                    <a:pt x="26766" y="90211"/>
                    <a:pt x="26082" y="93504"/>
                    <a:pt x="26082" y="95158"/>
                  </a:cubicBezTo>
                  <a:cubicBezTo>
                    <a:pt x="26082" y="97640"/>
                    <a:pt x="27314" y="99426"/>
                    <a:pt x="31572" y="99426"/>
                  </a:cubicBezTo>
                  <a:lnTo>
                    <a:pt x="33632" y="99426"/>
                  </a:lnTo>
                  <a:cubicBezTo>
                    <a:pt x="35277" y="99426"/>
                    <a:pt x="35687" y="99704"/>
                    <a:pt x="35687" y="100529"/>
                  </a:cubicBezTo>
                  <a:cubicBezTo>
                    <a:pt x="35687" y="101629"/>
                    <a:pt x="34863" y="101906"/>
                    <a:pt x="33358" y="101906"/>
                  </a:cubicBezTo>
                  <a:cubicBezTo>
                    <a:pt x="28962" y="101906"/>
                    <a:pt x="23062" y="101490"/>
                    <a:pt x="18804" y="101490"/>
                  </a:cubicBezTo>
                  <a:cubicBezTo>
                    <a:pt x="17295" y="101490"/>
                    <a:pt x="9746" y="101906"/>
                    <a:pt x="2607" y="101906"/>
                  </a:cubicBezTo>
                  <a:cubicBezTo>
                    <a:pt x="824" y="101906"/>
                    <a:pt x="0" y="101629"/>
                    <a:pt x="0" y="100529"/>
                  </a:cubicBezTo>
                  <a:cubicBezTo>
                    <a:pt x="0" y="99704"/>
                    <a:pt x="543" y="99426"/>
                    <a:pt x="1642" y="99426"/>
                  </a:cubicBezTo>
                  <a:cubicBezTo>
                    <a:pt x="2884" y="99426"/>
                    <a:pt x="4807" y="99296"/>
                    <a:pt x="5908" y="99153"/>
                  </a:cubicBezTo>
                  <a:cubicBezTo>
                    <a:pt x="12219" y="98329"/>
                    <a:pt x="14822" y="93641"/>
                    <a:pt x="17568" y="86761"/>
                  </a:cubicBezTo>
                  <a:lnTo>
                    <a:pt x="52024" y="294"/>
                  </a:lnTo>
                  <a:lnTo>
                    <a:pt x="5222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9" name="Shape 89">
              <a:extLst>
                <a:ext uri="{FF2B5EF4-FFF2-40B4-BE49-F238E27FC236}">
                  <a16:creationId xmlns:a16="http://schemas.microsoft.com/office/drawing/2014/main" id="{1854BE4B-E0D5-4CAC-BD15-B229BA9C66F6}"/>
                </a:ext>
              </a:extLst>
            </p:cNvPr>
            <p:cNvSpPr/>
            <p:nvPr/>
          </p:nvSpPr>
          <p:spPr>
            <a:xfrm>
              <a:off x="1222934" y="1323527"/>
              <a:ext cx="60750" cy="107117"/>
            </a:xfrm>
            <a:custGeom>
              <a:avLst/>
              <a:gdLst/>
              <a:ahLst/>
              <a:cxnLst/>
              <a:rect l="0" t="0" r="0" b="0"/>
              <a:pathLst>
                <a:path w="60750" h="107117">
                  <a:moveTo>
                    <a:pt x="3639" y="0"/>
                  </a:moveTo>
                  <a:cubicBezTo>
                    <a:pt x="4874" y="0"/>
                    <a:pt x="5695" y="1235"/>
                    <a:pt x="7071" y="4402"/>
                  </a:cubicBezTo>
                  <a:cubicBezTo>
                    <a:pt x="10368" y="11976"/>
                    <a:pt x="32327" y="68151"/>
                    <a:pt x="41116" y="89081"/>
                  </a:cubicBezTo>
                  <a:cubicBezTo>
                    <a:pt x="46332" y="101477"/>
                    <a:pt x="50317" y="103398"/>
                    <a:pt x="53194" y="104091"/>
                  </a:cubicBezTo>
                  <a:cubicBezTo>
                    <a:pt x="55256" y="104507"/>
                    <a:pt x="57312" y="104637"/>
                    <a:pt x="58961" y="104637"/>
                  </a:cubicBezTo>
                  <a:cubicBezTo>
                    <a:pt x="60055" y="104637"/>
                    <a:pt x="60750" y="104777"/>
                    <a:pt x="60750" y="105739"/>
                  </a:cubicBezTo>
                  <a:cubicBezTo>
                    <a:pt x="60750" y="106840"/>
                    <a:pt x="59508" y="107117"/>
                    <a:pt x="54428" y="107117"/>
                  </a:cubicBezTo>
                  <a:cubicBezTo>
                    <a:pt x="49489" y="107117"/>
                    <a:pt x="39467" y="107117"/>
                    <a:pt x="28491" y="106840"/>
                  </a:cubicBezTo>
                  <a:cubicBezTo>
                    <a:pt x="26021" y="106700"/>
                    <a:pt x="24372" y="106700"/>
                    <a:pt x="24372" y="105739"/>
                  </a:cubicBezTo>
                  <a:cubicBezTo>
                    <a:pt x="24372" y="104915"/>
                    <a:pt x="24919" y="104637"/>
                    <a:pt x="26291" y="104507"/>
                  </a:cubicBezTo>
                  <a:cubicBezTo>
                    <a:pt x="27245" y="104230"/>
                    <a:pt x="28206" y="102984"/>
                    <a:pt x="27522" y="101336"/>
                  </a:cubicBezTo>
                  <a:lnTo>
                    <a:pt x="16543" y="72144"/>
                  </a:lnTo>
                  <a:cubicBezTo>
                    <a:pt x="16268" y="71455"/>
                    <a:pt x="15854" y="71182"/>
                    <a:pt x="15167" y="71182"/>
                  </a:cubicBezTo>
                  <a:lnTo>
                    <a:pt x="0" y="71182"/>
                  </a:lnTo>
                  <a:lnTo>
                    <a:pt x="0" y="64295"/>
                  </a:lnTo>
                  <a:lnTo>
                    <a:pt x="12564" y="64295"/>
                  </a:lnTo>
                  <a:cubicBezTo>
                    <a:pt x="13248" y="64295"/>
                    <a:pt x="13388" y="63881"/>
                    <a:pt x="13248" y="63467"/>
                  </a:cubicBezTo>
                  <a:lnTo>
                    <a:pt x="889" y="29466"/>
                  </a:lnTo>
                  <a:cubicBezTo>
                    <a:pt x="757" y="28911"/>
                    <a:pt x="623" y="28219"/>
                    <a:pt x="202" y="28219"/>
                  </a:cubicBezTo>
                  <a:lnTo>
                    <a:pt x="0" y="28525"/>
                  </a:lnTo>
                  <a:lnTo>
                    <a:pt x="0" y="5211"/>
                  </a:lnTo>
                  <a:lnTo>
                    <a:pt x="363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0" name="Shape 90">
              <a:extLst>
                <a:ext uri="{FF2B5EF4-FFF2-40B4-BE49-F238E27FC236}">
                  <a16:creationId xmlns:a16="http://schemas.microsoft.com/office/drawing/2014/main" id="{524C48EC-7341-4EEA-AAA0-5BD93A8CBDE3}"/>
                </a:ext>
              </a:extLst>
            </p:cNvPr>
            <p:cNvSpPr/>
            <p:nvPr/>
          </p:nvSpPr>
          <p:spPr>
            <a:xfrm>
              <a:off x="1291097" y="1326555"/>
              <a:ext cx="110505" cy="104089"/>
            </a:xfrm>
            <a:custGeom>
              <a:avLst/>
              <a:gdLst/>
              <a:ahLst/>
              <a:cxnLst/>
              <a:rect l="0" t="0" r="0" b="0"/>
              <a:pathLst>
                <a:path w="110505" h="104089">
                  <a:moveTo>
                    <a:pt x="3016" y="0"/>
                  </a:moveTo>
                  <a:cubicBezTo>
                    <a:pt x="10296" y="0"/>
                    <a:pt x="18940" y="410"/>
                    <a:pt x="22233" y="410"/>
                  </a:cubicBezTo>
                  <a:cubicBezTo>
                    <a:pt x="25531" y="410"/>
                    <a:pt x="34181" y="0"/>
                    <a:pt x="38855" y="0"/>
                  </a:cubicBezTo>
                  <a:cubicBezTo>
                    <a:pt x="40766" y="0"/>
                    <a:pt x="41735" y="269"/>
                    <a:pt x="41735" y="1235"/>
                  </a:cubicBezTo>
                  <a:cubicBezTo>
                    <a:pt x="41735" y="2202"/>
                    <a:pt x="40910" y="2480"/>
                    <a:pt x="39805" y="2480"/>
                  </a:cubicBezTo>
                  <a:cubicBezTo>
                    <a:pt x="38441" y="2480"/>
                    <a:pt x="37612" y="2614"/>
                    <a:pt x="35960" y="2894"/>
                  </a:cubicBezTo>
                  <a:cubicBezTo>
                    <a:pt x="32263" y="3577"/>
                    <a:pt x="31161" y="5924"/>
                    <a:pt x="30884" y="10734"/>
                  </a:cubicBezTo>
                  <a:cubicBezTo>
                    <a:pt x="30614" y="15145"/>
                    <a:pt x="30614" y="19000"/>
                    <a:pt x="30614" y="39928"/>
                  </a:cubicBezTo>
                  <a:lnTo>
                    <a:pt x="30614" y="45982"/>
                  </a:lnTo>
                  <a:lnTo>
                    <a:pt x="31298" y="45982"/>
                  </a:lnTo>
                  <a:cubicBezTo>
                    <a:pt x="35960" y="40891"/>
                    <a:pt x="56009" y="20376"/>
                    <a:pt x="59982" y="15696"/>
                  </a:cubicBezTo>
                  <a:cubicBezTo>
                    <a:pt x="63832" y="11152"/>
                    <a:pt x="66848" y="7704"/>
                    <a:pt x="66848" y="5367"/>
                  </a:cubicBezTo>
                  <a:cubicBezTo>
                    <a:pt x="66848" y="3855"/>
                    <a:pt x="66304" y="2894"/>
                    <a:pt x="64933" y="2614"/>
                  </a:cubicBezTo>
                  <a:cubicBezTo>
                    <a:pt x="63695" y="2332"/>
                    <a:pt x="63147" y="2067"/>
                    <a:pt x="63147" y="1235"/>
                  </a:cubicBezTo>
                  <a:cubicBezTo>
                    <a:pt x="63147" y="269"/>
                    <a:pt x="63832" y="0"/>
                    <a:pt x="65343" y="0"/>
                  </a:cubicBezTo>
                  <a:cubicBezTo>
                    <a:pt x="68223" y="0"/>
                    <a:pt x="75772" y="410"/>
                    <a:pt x="79477" y="410"/>
                  </a:cubicBezTo>
                  <a:cubicBezTo>
                    <a:pt x="83735" y="410"/>
                    <a:pt x="91285" y="0"/>
                    <a:pt x="95547" y="0"/>
                  </a:cubicBezTo>
                  <a:cubicBezTo>
                    <a:pt x="96919" y="0"/>
                    <a:pt x="97877" y="269"/>
                    <a:pt x="97877" y="1235"/>
                  </a:cubicBezTo>
                  <a:cubicBezTo>
                    <a:pt x="97877" y="2202"/>
                    <a:pt x="97186" y="2480"/>
                    <a:pt x="95814" y="2480"/>
                  </a:cubicBezTo>
                  <a:cubicBezTo>
                    <a:pt x="93895" y="2480"/>
                    <a:pt x="90460" y="3026"/>
                    <a:pt x="87857" y="3988"/>
                  </a:cubicBezTo>
                  <a:cubicBezTo>
                    <a:pt x="83599" y="5640"/>
                    <a:pt x="78929" y="8534"/>
                    <a:pt x="73029" y="14321"/>
                  </a:cubicBezTo>
                  <a:cubicBezTo>
                    <a:pt x="68777" y="18445"/>
                    <a:pt x="48046" y="39099"/>
                    <a:pt x="43383" y="44060"/>
                  </a:cubicBezTo>
                  <a:cubicBezTo>
                    <a:pt x="48322" y="50529"/>
                    <a:pt x="75225" y="79577"/>
                    <a:pt x="80578" y="84671"/>
                  </a:cubicBezTo>
                  <a:cubicBezTo>
                    <a:pt x="86623" y="90457"/>
                    <a:pt x="92800" y="96660"/>
                    <a:pt x="100209" y="99551"/>
                  </a:cubicBezTo>
                  <a:cubicBezTo>
                    <a:pt x="104330" y="101202"/>
                    <a:pt x="107074" y="101612"/>
                    <a:pt x="108724" y="101612"/>
                  </a:cubicBezTo>
                  <a:cubicBezTo>
                    <a:pt x="109677" y="101612"/>
                    <a:pt x="110505" y="101883"/>
                    <a:pt x="110505" y="102715"/>
                  </a:cubicBezTo>
                  <a:cubicBezTo>
                    <a:pt x="110505" y="103677"/>
                    <a:pt x="109821" y="104089"/>
                    <a:pt x="107211" y="104089"/>
                  </a:cubicBezTo>
                  <a:lnTo>
                    <a:pt x="95267" y="104089"/>
                  </a:lnTo>
                  <a:cubicBezTo>
                    <a:pt x="91144" y="104089"/>
                    <a:pt x="88678" y="104089"/>
                    <a:pt x="85799" y="103812"/>
                  </a:cubicBezTo>
                  <a:cubicBezTo>
                    <a:pt x="78382" y="103125"/>
                    <a:pt x="74677" y="100090"/>
                    <a:pt x="68777" y="94859"/>
                  </a:cubicBezTo>
                  <a:cubicBezTo>
                    <a:pt x="62733" y="89495"/>
                    <a:pt x="35690" y="57686"/>
                    <a:pt x="32809" y="53693"/>
                  </a:cubicBezTo>
                  <a:lnTo>
                    <a:pt x="31298" y="51623"/>
                  </a:lnTo>
                  <a:lnTo>
                    <a:pt x="30614" y="51623"/>
                  </a:lnTo>
                  <a:lnTo>
                    <a:pt x="30614" y="64162"/>
                  </a:lnTo>
                  <a:cubicBezTo>
                    <a:pt x="30614" y="76824"/>
                    <a:pt x="30614" y="87702"/>
                    <a:pt x="31021" y="93628"/>
                  </a:cubicBezTo>
                  <a:cubicBezTo>
                    <a:pt x="31298" y="97480"/>
                    <a:pt x="32533" y="100516"/>
                    <a:pt x="35960" y="101063"/>
                  </a:cubicBezTo>
                  <a:cubicBezTo>
                    <a:pt x="37889" y="101336"/>
                    <a:pt x="40910" y="101612"/>
                    <a:pt x="42695" y="101612"/>
                  </a:cubicBezTo>
                  <a:cubicBezTo>
                    <a:pt x="43790" y="101612"/>
                    <a:pt x="44478" y="102023"/>
                    <a:pt x="44478" y="102715"/>
                  </a:cubicBezTo>
                  <a:cubicBezTo>
                    <a:pt x="44478" y="103677"/>
                    <a:pt x="43383" y="104089"/>
                    <a:pt x="41867" y="104089"/>
                  </a:cubicBezTo>
                  <a:cubicBezTo>
                    <a:pt x="34181" y="104089"/>
                    <a:pt x="25531" y="103677"/>
                    <a:pt x="22107" y="103677"/>
                  </a:cubicBezTo>
                  <a:cubicBezTo>
                    <a:pt x="18940" y="103677"/>
                    <a:pt x="10296" y="104089"/>
                    <a:pt x="4802" y="104089"/>
                  </a:cubicBezTo>
                  <a:cubicBezTo>
                    <a:pt x="3016" y="104089"/>
                    <a:pt x="2063" y="103677"/>
                    <a:pt x="2063" y="102715"/>
                  </a:cubicBezTo>
                  <a:cubicBezTo>
                    <a:pt x="2063" y="102023"/>
                    <a:pt x="2610" y="101612"/>
                    <a:pt x="4255" y="101612"/>
                  </a:cubicBezTo>
                  <a:cubicBezTo>
                    <a:pt x="6313" y="101612"/>
                    <a:pt x="7963" y="101336"/>
                    <a:pt x="9194" y="101063"/>
                  </a:cubicBezTo>
                  <a:cubicBezTo>
                    <a:pt x="11937" y="100516"/>
                    <a:pt x="12621" y="97480"/>
                    <a:pt x="13183" y="93487"/>
                  </a:cubicBezTo>
                  <a:cubicBezTo>
                    <a:pt x="13867" y="87702"/>
                    <a:pt x="13867" y="76824"/>
                    <a:pt x="13867" y="64162"/>
                  </a:cubicBezTo>
                  <a:lnTo>
                    <a:pt x="13867" y="39928"/>
                  </a:lnTo>
                  <a:cubicBezTo>
                    <a:pt x="13867" y="19000"/>
                    <a:pt x="13867" y="15145"/>
                    <a:pt x="13593" y="10734"/>
                  </a:cubicBezTo>
                  <a:cubicBezTo>
                    <a:pt x="13308" y="6052"/>
                    <a:pt x="12217" y="3855"/>
                    <a:pt x="7689" y="2894"/>
                  </a:cubicBezTo>
                  <a:cubicBezTo>
                    <a:pt x="6591" y="2614"/>
                    <a:pt x="4255" y="2480"/>
                    <a:pt x="2332" y="2480"/>
                  </a:cubicBezTo>
                  <a:cubicBezTo>
                    <a:pt x="820" y="2480"/>
                    <a:pt x="0" y="2202"/>
                    <a:pt x="0" y="1235"/>
                  </a:cubicBezTo>
                  <a:cubicBezTo>
                    <a:pt x="0" y="269"/>
                    <a:pt x="960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1" name="Shape 91">
              <a:extLst>
                <a:ext uri="{FF2B5EF4-FFF2-40B4-BE49-F238E27FC236}">
                  <a16:creationId xmlns:a16="http://schemas.microsoft.com/office/drawing/2014/main" id="{72EEE126-EF10-4661-85B9-F1BABD6F51EE}"/>
                </a:ext>
              </a:extLst>
            </p:cNvPr>
            <p:cNvSpPr/>
            <p:nvPr/>
          </p:nvSpPr>
          <p:spPr>
            <a:xfrm>
              <a:off x="1402711" y="1324777"/>
              <a:ext cx="55933" cy="107798"/>
            </a:xfrm>
            <a:custGeom>
              <a:avLst/>
              <a:gdLst/>
              <a:ahLst/>
              <a:cxnLst/>
              <a:rect l="0" t="0" r="0" b="0"/>
              <a:pathLst>
                <a:path w="55933" h="107798">
                  <a:moveTo>
                    <a:pt x="55933" y="0"/>
                  </a:moveTo>
                  <a:lnTo>
                    <a:pt x="55933" y="7165"/>
                  </a:lnTo>
                  <a:lnTo>
                    <a:pt x="52704" y="6454"/>
                  </a:lnTo>
                  <a:cubicBezTo>
                    <a:pt x="36918" y="6454"/>
                    <a:pt x="18940" y="15270"/>
                    <a:pt x="18940" y="49549"/>
                  </a:cubicBezTo>
                  <a:cubicBezTo>
                    <a:pt x="18940" y="71033"/>
                    <a:pt x="27821" y="89182"/>
                    <a:pt x="43378" y="96914"/>
                  </a:cubicBezTo>
                  <a:lnTo>
                    <a:pt x="55933" y="99749"/>
                  </a:lnTo>
                  <a:lnTo>
                    <a:pt x="55933" y="107683"/>
                  </a:lnTo>
                  <a:lnTo>
                    <a:pt x="55318" y="107798"/>
                  </a:lnTo>
                  <a:cubicBezTo>
                    <a:pt x="15926" y="107798"/>
                    <a:pt x="0" y="78195"/>
                    <a:pt x="0" y="53827"/>
                  </a:cubicBezTo>
                  <a:cubicBezTo>
                    <a:pt x="0" y="36163"/>
                    <a:pt x="8722" y="14634"/>
                    <a:pt x="30459" y="4973"/>
                  </a:cubicBezTo>
                  <a:lnTo>
                    <a:pt x="5593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2" name="Shape 92">
              <a:extLst>
                <a:ext uri="{FF2B5EF4-FFF2-40B4-BE49-F238E27FC236}">
                  <a16:creationId xmlns:a16="http://schemas.microsoft.com/office/drawing/2014/main" id="{F54AD209-C320-486E-9D34-31547ADC0FF5}"/>
                </a:ext>
              </a:extLst>
            </p:cNvPr>
            <p:cNvSpPr/>
            <p:nvPr/>
          </p:nvSpPr>
          <p:spPr>
            <a:xfrm>
              <a:off x="1458645" y="1324629"/>
              <a:ext cx="56210" cy="107832"/>
            </a:xfrm>
            <a:custGeom>
              <a:avLst/>
              <a:gdLst/>
              <a:ahLst/>
              <a:cxnLst/>
              <a:rect l="0" t="0" r="0" b="0"/>
              <a:pathLst>
                <a:path w="56210" h="107832">
                  <a:moveTo>
                    <a:pt x="759" y="0"/>
                  </a:moveTo>
                  <a:cubicBezTo>
                    <a:pt x="34938" y="0"/>
                    <a:pt x="56210" y="19965"/>
                    <a:pt x="56210" y="51491"/>
                  </a:cubicBezTo>
                  <a:cubicBezTo>
                    <a:pt x="56210" y="75135"/>
                    <a:pt x="43858" y="95069"/>
                    <a:pt x="22973" y="103558"/>
                  </a:cubicBezTo>
                  <a:lnTo>
                    <a:pt x="0" y="107832"/>
                  </a:lnTo>
                  <a:lnTo>
                    <a:pt x="0" y="99897"/>
                  </a:lnTo>
                  <a:lnTo>
                    <a:pt x="5143" y="101059"/>
                  </a:lnTo>
                  <a:cubicBezTo>
                    <a:pt x="14756" y="101059"/>
                    <a:pt x="36994" y="96379"/>
                    <a:pt x="36994" y="56585"/>
                  </a:cubicBezTo>
                  <a:cubicBezTo>
                    <a:pt x="36994" y="33454"/>
                    <a:pt x="27032" y="16905"/>
                    <a:pt x="12553" y="10075"/>
                  </a:cubicBezTo>
                  <a:lnTo>
                    <a:pt x="0" y="7313"/>
                  </a:lnTo>
                  <a:lnTo>
                    <a:pt x="0" y="148"/>
                  </a:lnTo>
                  <a:lnTo>
                    <a:pt x="75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3" name="Shape 93">
              <a:extLst>
                <a:ext uri="{FF2B5EF4-FFF2-40B4-BE49-F238E27FC236}">
                  <a16:creationId xmlns:a16="http://schemas.microsoft.com/office/drawing/2014/main" id="{A17E85D7-6884-42ED-B602-47A6FB5CE860}"/>
                </a:ext>
              </a:extLst>
            </p:cNvPr>
            <p:cNvSpPr/>
            <p:nvPr/>
          </p:nvSpPr>
          <p:spPr>
            <a:xfrm>
              <a:off x="1526807" y="1326555"/>
              <a:ext cx="155668" cy="106016"/>
            </a:xfrm>
            <a:custGeom>
              <a:avLst/>
              <a:gdLst/>
              <a:ahLst/>
              <a:cxnLst/>
              <a:rect l="0" t="0" r="0" b="0"/>
              <a:pathLst>
                <a:path w="155668" h="106016">
                  <a:moveTo>
                    <a:pt x="3020" y="0"/>
                  </a:moveTo>
                  <a:cubicBezTo>
                    <a:pt x="10166" y="0"/>
                    <a:pt x="17715" y="406"/>
                    <a:pt x="18947" y="406"/>
                  </a:cubicBezTo>
                  <a:cubicBezTo>
                    <a:pt x="20182" y="406"/>
                    <a:pt x="26226" y="0"/>
                    <a:pt x="34190" y="0"/>
                  </a:cubicBezTo>
                  <a:cubicBezTo>
                    <a:pt x="36107" y="0"/>
                    <a:pt x="37069" y="406"/>
                    <a:pt x="37069" y="1239"/>
                  </a:cubicBezTo>
                  <a:cubicBezTo>
                    <a:pt x="37069" y="2339"/>
                    <a:pt x="35968" y="2477"/>
                    <a:pt x="34596" y="2477"/>
                  </a:cubicBezTo>
                  <a:cubicBezTo>
                    <a:pt x="33501" y="2477"/>
                    <a:pt x="32130" y="2477"/>
                    <a:pt x="31164" y="3030"/>
                  </a:cubicBezTo>
                  <a:cubicBezTo>
                    <a:pt x="29930" y="3577"/>
                    <a:pt x="29661" y="4539"/>
                    <a:pt x="29661" y="6054"/>
                  </a:cubicBezTo>
                  <a:cubicBezTo>
                    <a:pt x="29661" y="7848"/>
                    <a:pt x="31025" y="12527"/>
                    <a:pt x="32673" y="18726"/>
                  </a:cubicBezTo>
                  <a:cubicBezTo>
                    <a:pt x="35006" y="27813"/>
                    <a:pt x="47776" y="69526"/>
                    <a:pt x="50249" y="77242"/>
                  </a:cubicBezTo>
                  <a:lnTo>
                    <a:pt x="50663" y="77242"/>
                  </a:lnTo>
                  <a:lnTo>
                    <a:pt x="77284" y="5504"/>
                  </a:lnTo>
                  <a:cubicBezTo>
                    <a:pt x="78664" y="1649"/>
                    <a:pt x="79618" y="546"/>
                    <a:pt x="80719" y="546"/>
                  </a:cubicBezTo>
                  <a:cubicBezTo>
                    <a:pt x="82228" y="546"/>
                    <a:pt x="82916" y="2614"/>
                    <a:pt x="84700" y="7023"/>
                  </a:cubicBezTo>
                  <a:lnTo>
                    <a:pt x="113252" y="76276"/>
                  </a:lnTo>
                  <a:lnTo>
                    <a:pt x="113666" y="76276"/>
                  </a:lnTo>
                  <a:cubicBezTo>
                    <a:pt x="116139" y="67053"/>
                    <a:pt x="127123" y="30700"/>
                    <a:pt x="131923" y="14594"/>
                  </a:cubicBezTo>
                  <a:cubicBezTo>
                    <a:pt x="132883" y="11426"/>
                    <a:pt x="133300" y="8538"/>
                    <a:pt x="133300" y="6601"/>
                  </a:cubicBezTo>
                  <a:cubicBezTo>
                    <a:pt x="133300" y="4406"/>
                    <a:pt x="132062" y="2477"/>
                    <a:pt x="126709" y="2477"/>
                  </a:cubicBezTo>
                  <a:cubicBezTo>
                    <a:pt x="125338" y="2477"/>
                    <a:pt x="124372" y="2063"/>
                    <a:pt x="124372" y="1239"/>
                  </a:cubicBezTo>
                  <a:cubicBezTo>
                    <a:pt x="124372" y="269"/>
                    <a:pt x="125467" y="0"/>
                    <a:pt x="127526" y="0"/>
                  </a:cubicBezTo>
                  <a:cubicBezTo>
                    <a:pt x="134805" y="0"/>
                    <a:pt x="140566" y="406"/>
                    <a:pt x="141811" y="406"/>
                  </a:cubicBezTo>
                  <a:cubicBezTo>
                    <a:pt x="142768" y="406"/>
                    <a:pt x="148676" y="0"/>
                    <a:pt x="153198" y="0"/>
                  </a:cubicBezTo>
                  <a:cubicBezTo>
                    <a:pt x="154706" y="0"/>
                    <a:pt x="155668" y="269"/>
                    <a:pt x="155668" y="1098"/>
                  </a:cubicBezTo>
                  <a:cubicBezTo>
                    <a:pt x="155668" y="2063"/>
                    <a:pt x="154983" y="2477"/>
                    <a:pt x="153753" y="2477"/>
                  </a:cubicBezTo>
                  <a:cubicBezTo>
                    <a:pt x="152373" y="2477"/>
                    <a:pt x="150454" y="2614"/>
                    <a:pt x="148943" y="3159"/>
                  </a:cubicBezTo>
                  <a:cubicBezTo>
                    <a:pt x="145648" y="4406"/>
                    <a:pt x="144144" y="9909"/>
                    <a:pt x="141253" y="17755"/>
                  </a:cubicBezTo>
                  <a:cubicBezTo>
                    <a:pt x="134943" y="35106"/>
                    <a:pt x="120532" y="78898"/>
                    <a:pt x="113800" y="99547"/>
                  </a:cubicBezTo>
                  <a:cubicBezTo>
                    <a:pt x="112291" y="104367"/>
                    <a:pt x="111604" y="106016"/>
                    <a:pt x="109824" y="106016"/>
                  </a:cubicBezTo>
                  <a:cubicBezTo>
                    <a:pt x="108446" y="106016"/>
                    <a:pt x="107626" y="104367"/>
                    <a:pt x="105566" y="99274"/>
                  </a:cubicBezTo>
                  <a:lnTo>
                    <a:pt x="77022" y="30290"/>
                  </a:lnTo>
                  <a:lnTo>
                    <a:pt x="76737" y="30290"/>
                  </a:lnTo>
                  <a:cubicBezTo>
                    <a:pt x="74127" y="37310"/>
                    <a:pt x="55872" y="86054"/>
                    <a:pt x="49972" y="98719"/>
                  </a:cubicBezTo>
                  <a:cubicBezTo>
                    <a:pt x="47362" y="104367"/>
                    <a:pt x="46674" y="106016"/>
                    <a:pt x="45033" y="106016"/>
                  </a:cubicBezTo>
                  <a:cubicBezTo>
                    <a:pt x="43657" y="106016"/>
                    <a:pt x="43110" y="104503"/>
                    <a:pt x="41876" y="100918"/>
                  </a:cubicBezTo>
                  <a:lnTo>
                    <a:pt x="12769" y="13489"/>
                  </a:lnTo>
                  <a:cubicBezTo>
                    <a:pt x="11120" y="8395"/>
                    <a:pt x="9611" y="5094"/>
                    <a:pt x="7686" y="3715"/>
                  </a:cubicBezTo>
                  <a:cubicBezTo>
                    <a:pt x="6177" y="2753"/>
                    <a:pt x="3434" y="2477"/>
                    <a:pt x="2203" y="2477"/>
                  </a:cubicBezTo>
                  <a:cubicBezTo>
                    <a:pt x="828" y="2477"/>
                    <a:pt x="0" y="2339"/>
                    <a:pt x="0" y="1239"/>
                  </a:cubicBezTo>
                  <a:cubicBezTo>
                    <a:pt x="0" y="269"/>
                    <a:pt x="1101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4" name="Shape 94">
              <a:extLst>
                <a:ext uri="{FF2B5EF4-FFF2-40B4-BE49-F238E27FC236}">
                  <a16:creationId xmlns:a16="http://schemas.microsoft.com/office/drawing/2014/main" id="{1F3F70CF-049D-46B6-AB48-EC2B7E283BEB}"/>
                </a:ext>
              </a:extLst>
            </p:cNvPr>
            <p:cNvSpPr/>
            <p:nvPr/>
          </p:nvSpPr>
          <p:spPr>
            <a:xfrm>
              <a:off x="1695521" y="1326555"/>
              <a:ext cx="44341" cy="104089"/>
            </a:xfrm>
            <a:custGeom>
              <a:avLst/>
              <a:gdLst/>
              <a:ahLst/>
              <a:cxnLst/>
              <a:rect l="0" t="0" r="0" b="0"/>
              <a:pathLst>
                <a:path w="44341" h="104089">
                  <a:moveTo>
                    <a:pt x="3301" y="0"/>
                  </a:moveTo>
                  <a:cubicBezTo>
                    <a:pt x="8510" y="0"/>
                    <a:pt x="17160" y="406"/>
                    <a:pt x="21142" y="406"/>
                  </a:cubicBezTo>
                  <a:cubicBezTo>
                    <a:pt x="24577" y="406"/>
                    <a:pt x="32673" y="0"/>
                    <a:pt x="37893" y="0"/>
                  </a:cubicBezTo>
                  <a:cubicBezTo>
                    <a:pt x="39675" y="0"/>
                    <a:pt x="40769" y="273"/>
                    <a:pt x="40769" y="1098"/>
                  </a:cubicBezTo>
                  <a:cubicBezTo>
                    <a:pt x="40769" y="2200"/>
                    <a:pt x="39953" y="2477"/>
                    <a:pt x="38577" y="2477"/>
                  </a:cubicBezTo>
                  <a:cubicBezTo>
                    <a:pt x="37202" y="2477"/>
                    <a:pt x="36107" y="2620"/>
                    <a:pt x="34459" y="2891"/>
                  </a:cubicBezTo>
                  <a:cubicBezTo>
                    <a:pt x="30754" y="3577"/>
                    <a:pt x="29659" y="5922"/>
                    <a:pt x="29383" y="10738"/>
                  </a:cubicBezTo>
                  <a:cubicBezTo>
                    <a:pt x="29098" y="15141"/>
                    <a:pt x="29098" y="18997"/>
                    <a:pt x="29098" y="39924"/>
                  </a:cubicBezTo>
                  <a:lnTo>
                    <a:pt x="29098" y="64162"/>
                  </a:lnTo>
                  <a:cubicBezTo>
                    <a:pt x="29098" y="77519"/>
                    <a:pt x="29098" y="88391"/>
                    <a:pt x="29659" y="94309"/>
                  </a:cubicBezTo>
                  <a:cubicBezTo>
                    <a:pt x="30069" y="98031"/>
                    <a:pt x="31025" y="100512"/>
                    <a:pt x="35146" y="101059"/>
                  </a:cubicBezTo>
                  <a:cubicBezTo>
                    <a:pt x="37069" y="101340"/>
                    <a:pt x="40089" y="101609"/>
                    <a:pt x="42141" y="101609"/>
                  </a:cubicBezTo>
                  <a:cubicBezTo>
                    <a:pt x="43656" y="101609"/>
                    <a:pt x="44341" y="102027"/>
                    <a:pt x="44341" y="102712"/>
                  </a:cubicBezTo>
                  <a:cubicBezTo>
                    <a:pt x="44341" y="103679"/>
                    <a:pt x="43246" y="104089"/>
                    <a:pt x="41735" y="104089"/>
                  </a:cubicBezTo>
                  <a:cubicBezTo>
                    <a:pt x="32673" y="104089"/>
                    <a:pt x="24022" y="103679"/>
                    <a:pt x="20325" y="103679"/>
                  </a:cubicBezTo>
                  <a:cubicBezTo>
                    <a:pt x="17160" y="103679"/>
                    <a:pt x="8510" y="104089"/>
                    <a:pt x="3020" y="104089"/>
                  </a:cubicBezTo>
                  <a:cubicBezTo>
                    <a:pt x="1238" y="104089"/>
                    <a:pt x="277" y="103679"/>
                    <a:pt x="277" y="102712"/>
                  </a:cubicBezTo>
                  <a:cubicBezTo>
                    <a:pt x="277" y="102027"/>
                    <a:pt x="831" y="101609"/>
                    <a:pt x="2473" y="101609"/>
                  </a:cubicBezTo>
                  <a:cubicBezTo>
                    <a:pt x="4531" y="101609"/>
                    <a:pt x="6177" y="101340"/>
                    <a:pt x="7423" y="101059"/>
                  </a:cubicBezTo>
                  <a:cubicBezTo>
                    <a:pt x="10159" y="100512"/>
                    <a:pt x="10983" y="98171"/>
                    <a:pt x="11397" y="94180"/>
                  </a:cubicBezTo>
                  <a:cubicBezTo>
                    <a:pt x="12085" y="88391"/>
                    <a:pt x="12085" y="77519"/>
                    <a:pt x="12085" y="64162"/>
                  </a:cubicBezTo>
                  <a:lnTo>
                    <a:pt x="12085" y="39924"/>
                  </a:lnTo>
                  <a:cubicBezTo>
                    <a:pt x="12085" y="18997"/>
                    <a:pt x="12085" y="15141"/>
                    <a:pt x="11807" y="10738"/>
                  </a:cubicBezTo>
                  <a:cubicBezTo>
                    <a:pt x="11530" y="6054"/>
                    <a:pt x="10159" y="3715"/>
                    <a:pt x="7142" y="3026"/>
                  </a:cubicBezTo>
                  <a:cubicBezTo>
                    <a:pt x="5630" y="2620"/>
                    <a:pt x="3844" y="2477"/>
                    <a:pt x="2202" y="2477"/>
                  </a:cubicBezTo>
                  <a:cubicBezTo>
                    <a:pt x="831" y="2477"/>
                    <a:pt x="0" y="2200"/>
                    <a:pt x="0" y="1098"/>
                  </a:cubicBezTo>
                  <a:cubicBezTo>
                    <a:pt x="0" y="273"/>
                    <a:pt x="1101" y="0"/>
                    <a:pt x="330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5" name="Shape 95">
              <a:extLst>
                <a:ext uri="{FF2B5EF4-FFF2-40B4-BE49-F238E27FC236}">
                  <a16:creationId xmlns:a16="http://schemas.microsoft.com/office/drawing/2014/main" id="{7F370234-431A-4CE4-B22E-AE6177E5F36A}"/>
                </a:ext>
              </a:extLst>
            </p:cNvPr>
            <p:cNvSpPr/>
            <p:nvPr/>
          </p:nvSpPr>
          <p:spPr>
            <a:xfrm>
              <a:off x="1762646" y="1325452"/>
              <a:ext cx="69322" cy="105599"/>
            </a:xfrm>
            <a:custGeom>
              <a:avLst/>
              <a:gdLst/>
              <a:ahLst/>
              <a:cxnLst/>
              <a:rect l="0" t="0" r="0" b="0"/>
              <a:pathLst>
                <a:path w="69322" h="105599">
                  <a:moveTo>
                    <a:pt x="65214" y="0"/>
                  </a:moveTo>
                  <a:cubicBezTo>
                    <a:pt x="65899" y="0"/>
                    <a:pt x="66031" y="547"/>
                    <a:pt x="66031" y="1232"/>
                  </a:cubicBezTo>
                  <a:cubicBezTo>
                    <a:pt x="66031" y="2200"/>
                    <a:pt x="65348" y="3856"/>
                    <a:pt x="64938" y="10188"/>
                  </a:cubicBezTo>
                  <a:cubicBezTo>
                    <a:pt x="64800" y="11564"/>
                    <a:pt x="64524" y="17622"/>
                    <a:pt x="64253" y="19275"/>
                  </a:cubicBezTo>
                  <a:cubicBezTo>
                    <a:pt x="64113" y="19965"/>
                    <a:pt x="63835" y="20783"/>
                    <a:pt x="62875" y="20783"/>
                  </a:cubicBezTo>
                  <a:cubicBezTo>
                    <a:pt x="61916" y="20783"/>
                    <a:pt x="61639" y="20099"/>
                    <a:pt x="61639" y="18857"/>
                  </a:cubicBezTo>
                  <a:cubicBezTo>
                    <a:pt x="61639" y="17896"/>
                    <a:pt x="61504" y="15559"/>
                    <a:pt x="60815" y="13910"/>
                  </a:cubicBezTo>
                  <a:cubicBezTo>
                    <a:pt x="59854" y="11430"/>
                    <a:pt x="58482" y="9778"/>
                    <a:pt x="51628" y="8942"/>
                  </a:cubicBezTo>
                  <a:cubicBezTo>
                    <a:pt x="49285" y="8673"/>
                    <a:pt x="34874" y="8403"/>
                    <a:pt x="32127" y="8403"/>
                  </a:cubicBezTo>
                  <a:cubicBezTo>
                    <a:pt x="31446" y="8403"/>
                    <a:pt x="31169" y="8810"/>
                    <a:pt x="31169" y="9778"/>
                  </a:cubicBezTo>
                  <a:lnTo>
                    <a:pt x="31169" y="44607"/>
                  </a:lnTo>
                  <a:cubicBezTo>
                    <a:pt x="31169" y="45572"/>
                    <a:pt x="31303" y="46127"/>
                    <a:pt x="32127" y="46127"/>
                  </a:cubicBezTo>
                  <a:cubicBezTo>
                    <a:pt x="35147" y="46127"/>
                    <a:pt x="50933" y="46127"/>
                    <a:pt x="54090" y="45849"/>
                  </a:cubicBezTo>
                  <a:cubicBezTo>
                    <a:pt x="57385" y="45572"/>
                    <a:pt x="59447" y="45166"/>
                    <a:pt x="60685" y="43787"/>
                  </a:cubicBezTo>
                  <a:cubicBezTo>
                    <a:pt x="61639" y="42682"/>
                    <a:pt x="62187" y="41997"/>
                    <a:pt x="62875" y="41997"/>
                  </a:cubicBezTo>
                  <a:cubicBezTo>
                    <a:pt x="63425" y="41997"/>
                    <a:pt x="63835" y="42272"/>
                    <a:pt x="63835" y="43096"/>
                  </a:cubicBezTo>
                  <a:cubicBezTo>
                    <a:pt x="63835" y="43921"/>
                    <a:pt x="63288" y="46127"/>
                    <a:pt x="62742" y="53147"/>
                  </a:cubicBezTo>
                  <a:cubicBezTo>
                    <a:pt x="62605" y="55894"/>
                    <a:pt x="62187" y="61409"/>
                    <a:pt x="62187" y="62370"/>
                  </a:cubicBezTo>
                  <a:cubicBezTo>
                    <a:pt x="62187" y="63472"/>
                    <a:pt x="62187" y="64987"/>
                    <a:pt x="60956" y="64987"/>
                  </a:cubicBezTo>
                  <a:cubicBezTo>
                    <a:pt x="59995" y="64987"/>
                    <a:pt x="59718" y="64433"/>
                    <a:pt x="59718" y="63749"/>
                  </a:cubicBezTo>
                  <a:cubicBezTo>
                    <a:pt x="59584" y="62370"/>
                    <a:pt x="59584" y="60584"/>
                    <a:pt x="59170" y="58792"/>
                  </a:cubicBezTo>
                  <a:cubicBezTo>
                    <a:pt x="58482" y="56038"/>
                    <a:pt x="56563" y="53975"/>
                    <a:pt x="51481" y="53420"/>
                  </a:cubicBezTo>
                  <a:cubicBezTo>
                    <a:pt x="48877" y="53147"/>
                    <a:pt x="35288" y="53006"/>
                    <a:pt x="31990" y="53006"/>
                  </a:cubicBezTo>
                  <a:cubicBezTo>
                    <a:pt x="31303" y="53006"/>
                    <a:pt x="31169" y="53561"/>
                    <a:pt x="31169" y="54385"/>
                  </a:cubicBezTo>
                  <a:lnTo>
                    <a:pt x="31169" y="65264"/>
                  </a:lnTo>
                  <a:cubicBezTo>
                    <a:pt x="31169" y="69941"/>
                    <a:pt x="31025" y="82614"/>
                    <a:pt x="31169" y="86601"/>
                  </a:cubicBezTo>
                  <a:cubicBezTo>
                    <a:pt x="31446" y="96102"/>
                    <a:pt x="33636" y="98165"/>
                    <a:pt x="47643" y="98165"/>
                  </a:cubicBezTo>
                  <a:cubicBezTo>
                    <a:pt x="51206" y="98165"/>
                    <a:pt x="56974" y="98165"/>
                    <a:pt x="60542" y="96516"/>
                  </a:cubicBezTo>
                  <a:cubicBezTo>
                    <a:pt x="64113" y="94872"/>
                    <a:pt x="65762" y="91973"/>
                    <a:pt x="66723" y="86332"/>
                  </a:cubicBezTo>
                  <a:cubicBezTo>
                    <a:pt x="66992" y="84813"/>
                    <a:pt x="67270" y="84262"/>
                    <a:pt x="68228" y="84262"/>
                  </a:cubicBezTo>
                  <a:cubicBezTo>
                    <a:pt x="69322" y="84262"/>
                    <a:pt x="69322" y="85363"/>
                    <a:pt x="69322" y="86738"/>
                  </a:cubicBezTo>
                  <a:cubicBezTo>
                    <a:pt x="69322" y="89903"/>
                    <a:pt x="68228" y="99273"/>
                    <a:pt x="67540" y="102028"/>
                  </a:cubicBezTo>
                  <a:cubicBezTo>
                    <a:pt x="66586" y="105599"/>
                    <a:pt x="65348" y="105599"/>
                    <a:pt x="60132" y="105599"/>
                  </a:cubicBezTo>
                  <a:cubicBezTo>
                    <a:pt x="49832" y="105599"/>
                    <a:pt x="42286" y="105328"/>
                    <a:pt x="36385" y="105191"/>
                  </a:cubicBezTo>
                  <a:cubicBezTo>
                    <a:pt x="30485" y="104915"/>
                    <a:pt x="26227" y="104781"/>
                    <a:pt x="22112" y="104781"/>
                  </a:cubicBezTo>
                  <a:cubicBezTo>
                    <a:pt x="20589" y="104781"/>
                    <a:pt x="17575" y="104781"/>
                    <a:pt x="14281" y="104915"/>
                  </a:cubicBezTo>
                  <a:cubicBezTo>
                    <a:pt x="11124" y="104915"/>
                    <a:pt x="7557" y="105191"/>
                    <a:pt x="4807" y="105191"/>
                  </a:cubicBezTo>
                  <a:cubicBezTo>
                    <a:pt x="3028" y="105191"/>
                    <a:pt x="2063" y="104781"/>
                    <a:pt x="2063" y="103814"/>
                  </a:cubicBezTo>
                  <a:cubicBezTo>
                    <a:pt x="2063" y="103129"/>
                    <a:pt x="2617" y="102712"/>
                    <a:pt x="4259" y="102712"/>
                  </a:cubicBezTo>
                  <a:cubicBezTo>
                    <a:pt x="6318" y="102712"/>
                    <a:pt x="7967" y="102442"/>
                    <a:pt x="9209" y="102161"/>
                  </a:cubicBezTo>
                  <a:cubicBezTo>
                    <a:pt x="11945" y="101614"/>
                    <a:pt x="12633" y="98578"/>
                    <a:pt x="13188" y="94593"/>
                  </a:cubicBezTo>
                  <a:cubicBezTo>
                    <a:pt x="13871" y="88809"/>
                    <a:pt x="13871" y="77929"/>
                    <a:pt x="13871" y="65264"/>
                  </a:cubicBezTo>
                  <a:lnTo>
                    <a:pt x="13871" y="41026"/>
                  </a:lnTo>
                  <a:cubicBezTo>
                    <a:pt x="13871" y="20099"/>
                    <a:pt x="13871" y="16243"/>
                    <a:pt x="13594" y="11840"/>
                  </a:cubicBezTo>
                  <a:cubicBezTo>
                    <a:pt x="13317" y="7156"/>
                    <a:pt x="12223" y="4954"/>
                    <a:pt x="7694" y="3993"/>
                  </a:cubicBezTo>
                  <a:cubicBezTo>
                    <a:pt x="6593" y="3722"/>
                    <a:pt x="4259" y="3579"/>
                    <a:pt x="2341" y="3579"/>
                  </a:cubicBezTo>
                  <a:cubicBezTo>
                    <a:pt x="832" y="3579"/>
                    <a:pt x="0" y="3302"/>
                    <a:pt x="0" y="2344"/>
                  </a:cubicBezTo>
                  <a:cubicBezTo>
                    <a:pt x="0" y="1375"/>
                    <a:pt x="969" y="1102"/>
                    <a:pt x="3028" y="1102"/>
                  </a:cubicBezTo>
                  <a:cubicBezTo>
                    <a:pt x="6732" y="1102"/>
                    <a:pt x="10714" y="1232"/>
                    <a:pt x="14141" y="1232"/>
                  </a:cubicBezTo>
                  <a:cubicBezTo>
                    <a:pt x="17716" y="1375"/>
                    <a:pt x="20874" y="1508"/>
                    <a:pt x="22795" y="1508"/>
                  </a:cubicBezTo>
                  <a:cubicBezTo>
                    <a:pt x="27184" y="1508"/>
                    <a:pt x="54508" y="1508"/>
                    <a:pt x="57110" y="1375"/>
                  </a:cubicBezTo>
                  <a:cubicBezTo>
                    <a:pt x="59718" y="1102"/>
                    <a:pt x="61916" y="824"/>
                    <a:pt x="63011" y="547"/>
                  </a:cubicBezTo>
                  <a:cubicBezTo>
                    <a:pt x="63699" y="410"/>
                    <a:pt x="64524" y="0"/>
                    <a:pt x="6521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6" name="Shape 96">
              <a:extLst>
                <a:ext uri="{FF2B5EF4-FFF2-40B4-BE49-F238E27FC236}">
                  <a16:creationId xmlns:a16="http://schemas.microsoft.com/office/drawing/2014/main" id="{F05AE6D9-A0DF-437A-B1A8-4B6799BB745E}"/>
                </a:ext>
              </a:extLst>
            </p:cNvPr>
            <p:cNvSpPr/>
            <p:nvPr/>
          </p:nvSpPr>
          <p:spPr>
            <a:xfrm>
              <a:off x="0" y="0"/>
              <a:ext cx="2613294" cy="1589192"/>
            </a:xfrm>
            <a:custGeom>
              <a:avLst/>
              <a:gdLst/>
              <a:ahLst/>
              <a:cxnLst/>
              <a:rect l="0" t="0" r="0" b="0"/>
              <a:pathLst>
                <a:path w="2613294" h="1589192">
                  <a:moveTo>
                    <a:pt x="0" y="0"/>
                  </a:moveTo>
                  <a:lnTo>
                    <a:pt x="2613294" y="0"/>
                  </a:lnTo>
                  <a:lnTo>
                    <a:pt x="2613294" y="1589192"/>
                  </a:lnTo>
                  <a:lnTo>
                    <a:pt x="0" y="1589192"/>
                  </a:lnTo>
                </a:path>
              </a:pathLst>
            </a:custGeom>
            <a:ln w="10044" cap="flat">
              <a:miter lim="100000"/>
            </a:ln>
          </p:spPr>
          <p:style>
            <a:lnRef idx="1">
              <a:srgbClr val="FFFEF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</p:grpSp>
      <p:sp>
        <p:nvSpPr>
          <p:cNvPr id="97" name="Rectangle 94">
            <a:extLst>
              <a:ext uri="{FF2B5EF4-FFF2-40B4-BE49-F238E27FC236}">
                <a16:creationId xmlns:a16="http://schemas.microsoft.com/office/drawing/2014/main" id="{DDD14B79-1750-4E38-92A2-A0FAC3CD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9873" y="2421056"/>
            <a:ext cx="80088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rgbClr val="27528E"/>
                </a:solidFill>
                <a:effectLst/>
                <a:latin typeface="Arial" panose="020B0604020202020204" pitchFamily="34" charset="0"/>
                <a:ea typeface="Garamond" panose="02020404030301010803" pitchFamily="18" charset="0"/>
                <a:cs typeface="Garamond" panose="02020404030301010803" pitchFamily="18" charset="0"/>
              </a:rPr>
              <a:t>Szkoła Doktorska Nauk Medycznych i Nauk o Zdrowiu</a:t>
            </a: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pole tekstowe 98">
            <a:extLst>
              <a:ext uri="{FF2B5EF4-FFF2-40B4-BE49-F238E27FC236}">
                <a16:creationId xmlns:a16="http://schemas.microsoft.com/office/drawing/2014/main" id="{D1E8AEA7-7501-4AF1-9BC2-3D54BA1237B5}"/>
              </a:ext>
            </a:extLst>
          </p:cNvPr>
          <p:cNvSpPr txBox="1"/>
          <p:nvPr/>
        </p:nvSpPr>
        <p:spPr>
          <a:xfrm>
            <a:off x="3312160" y="3958255"/>
            <a:ext cx="600093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 hab. Magdalena Strus – Dyrektor  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Kraków, dnia 15 grudnia 2020 r. </a:t>
            </a: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7821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221944-FED3-4134-A9E3-B8159F46F7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03680" y="1859279"/>
            <a:ext cx="9367520" cy="3622993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tx1"/>
                </a:solidFill>
              </a:rPr>
              <a:t>                                    </a:t>
            </a:r>
            <a:br>
              <a:rPr lang="pl-PL" b="1" dirty="0">
                <a:solidFill>
                  <a:schemeClr val="tx1"/>
                </a:solidFill>
              </a:rPr>
            </a:br>
            <a:br>
              <a:rPr lang="pl-PL" b="1" dirty="0">
                <a:solidFill>
                  <a:schemeClr val="tx1"/>
                </a:solidFill>
              </a:rPr>
            </a:br>
            <a:br>
              <a:rPr lang="pl-PL" b="1" dirty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>                                   I rok </a:t>
            </a:r>
            <a:br>
              <a:rPr lang="pl-PL" sz="32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100" b="1" dirty="0">
                <a:solidFill>
                  <a:schemeClr val="tx1"/>
                </a:solidFill>
                <a:latin typeface="+mn-lt"/>
              </a:rPr>
              <a:t>1. </a:t>
            </a:r>
            <a:r>
              <a:rPr lang="pl-PL" sz="3100" b="1" u="sng" dirty="0">
                <a:solidFill>
                  <a:schemeClr val="tx1"/>
                </a:solidFill>
                <a:latin typeface="+mn-lt"/>
              </a:rPr>
              <a:t>Wyznaczenie promotora do 3 miesięcy </a:t>
            </a:r>
            <a:r>
              <a:rPr lang="pl-PL" sz="3100" dirty="0">
                <a:latin typeface="+mn-lt"/>
              </a:rPr>
              <a:t>od dnia przyjęcia do    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    Szkoły rada dyscypliny wyznacza promotora lub promotorów, 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    albo promotora i promotora pomocniczego.</a:t>
            </a:r>
            <a:br>
              <a:rPr lang="pl-PL" sz="3100" dirty="0">
                <a:latin typeface="+mn-lt"/>
              </a:rPr>
            </a:b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2. </a:t>
            </a:r>
            <a:r>
              <a:rPr lang="pl-PL" sz="3100" b="1" u="sng" dirty="0">
                <a:latin typeface="+mn-lt"/>
              </a:rPr>
              <a:t>Indywidualny plan badawczy </a:t>
            </a:r>
            <a:r>
              <a:rPr lang="pl-PL" sz="3100" dirty="0">
                <a:latin typeface="+mn-lt"/>
              </a:rPr>
              <a:t>przedstawiany jest   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    Kierownikowi w ciągu </a:t>
            </a:r>
            <a:r>
              <a:rPr lang="pl-PL" sz="3100" b="1" dirty="0">
                <a:latin typeface="+mn-lt"/>
              </a:rPr>
              <a:t>12 miesięcy od dnia rozpoczęcia  </a:t>
            </a:r>
            <a:br>
              <a:rPr lang="pl-PL" sz="3100" b="1" dirty="0">
                <a:latin typeface="+mn-lt"/>
              </a:rPr>
            </a:br>
            <a:r>
              <a:rPr lang="pl-PL" sz="3100" b="1" dirty="0">
                <a:latin typeface="+mn-lt"/>
              </a:rPr>
              <a:t>    kształcenia.     </a:t>
            </a:r>
            <a:br>
              <a:rPr lang="pl-PL" sz="3100" b="1" dirty="0">
                <a:latin typeface="+mn-lt"/>
              </a:rPr>
            </a:br>
            <a:r>
              <a:rPr lang="pl-PL" sz="3100" dirty="0">
                <a:latin typeface="+mn-lt"/>
              </a:rPr>
              <a:t>    Kierownik zatwierdza plan po zasięgnięciu opinii 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    promotora, Komisji programowej i komitetu doktorskiego </a:t>
            </a:r>
            <a:br>
              <a:rPr lang="pl-PL" sz="3100" dirty="0">
                <a:latin typeface="+mn-lt"/>
              </a:rPr>
            </a:br>
            <a:r>
              <a:rPr lang="pl-PL" sz="3100" dirty="0">
                <a:latin typeface="+mn-lt"/>
              </a:rPr>
              <a:t>    w razie jego wyznaczenia.</a:t>
            </a:r>
            <a:br>
              <a:rPr lang="pl-PL" sz="3100" dirty="0">
                <a:latin typeface="+mn-lt"/>
              </a:rPr>
            </a:br>
            <a:br>
              <a:rPr lang="pl-PL" sz="31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br>
              <a:rPr lang="pl-PL" sz="3200" b="1" dirty="0">
                <a:solidFill>
                  <a:schemeClr val="tx1"/>
                </a:solidFill>
              </a:rPr>
            </a:br>
            <a:r>
              <a:rPr lang="pl-PL" sz="3200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08113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7E40575-130B-42F8-85F7-B86ED9E29CE6}"/>
              </a:ext>
            </a:extLst>
          </p:cNvPr>
          <p:cNvSpPr txBox="1"/>
          <p:nvPr/>
        </p:nvSpPr>
        <p:spPr>
          <a:xfrm>
            <a:off x="355107" y="690880"/>
            <a:ext cx="11585359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 </a:t>
            </a:r>
          </a:p>
          <a:p>
            <a:r>
              <a:rPr lang="pl-PL" sz="2800" b="1" u="sng" dirty="0"/>
              <a:t>Indywidualny Plan Badawczy (IPB)</a:t>
            </a:r>
          </a:p>
          <a:p>
            <a:pPr marL="0" indent="0">
              <a:buNone/>
            </a:pPr>
            <a:r>
              <a:rPr lang="pl-PL" sz="2800" dirty="0"/>
              <a:t>-    do </a:t>
            </a:r>
            <a:r>
              <a:rPr lang="pl-PL" sz="2800" b="1" dirty="0"/>
              <a:t>31 marca</a:t>
            </a:r>
          </a:p>
          <a:p>
            <a:pPr marL="457200" indent="-457200">
              <a:buFontTx/>
              <a:buChar char="-"/>
            </a:pPr>
            <a:r>
              <a:rPr lang="pl-PL" sz="2800" dirty="0"/>
              <a:t>do </a:t>
            </a:r>
            <a:r>
              <a:rPr lang="pl-PL" sz="2800" b="1" dirty="0"/>
              <a:t>1 maja </a:t>
            </a:r>
          </a:p>
          <a:p>
            <a:pPr marL="457200" indent="-457200">
              <a:buFontTx/>
              <a:buChar char="-"/>
            </a:pPr>
            <a:r>
              <a:rPr lang="pl-PL" sz="2800" dirty="0"/>
              <a:t>w </a:t>
            </a:r>
            <a:r>
              <a:rPr lang="pl-PL" sz="2800" b="1" dirty="0"/>
              <a:t>uzasadnionych przypadkach do 1 września </a:t>
            </a:r>
          </a:p>
          <a:p>
            <a:endParaRPr lang="pl-PL" sz="2800" dirty="0"/>
          </a:p>
          <a:p>
            <a:endParaRPr lang="pl-PL" sz="2800" b="1" u="sng" dirty="0"/>
          </a:p>
          <a:p>
            <a:r>
              <a:rPr lang="pl-PL" sz="2800" b="1" u="sng" dirty="0"/>
              <a:t>Sprawozdanie roczne z realizacji IPB</a:t>
            </a:r>
          </a:p>
          <a:p>
            <a:pPr marL="457200" indent="-457200">
              <a:buFontTx/>
              <a:buChar char="-"/>
            </a:pPr>
            <a:r>
              <a:rPr lang="pl-PL" sz="2800" dirty="0"/>
              <a:t>do </a:t>
            </a:r>
            <a:r>
              <a:rPr lang="pl-PL" sz="2800" b="1" dirty="0"/>
              <a:t>30 czerwca </a:t>
            </a:r>
            <a:r>
              <a:rPr lang="pl-PL" sz="2800" dirty="0"/>
              <a:t>z możliwością uzupełnienia dokumentacji do </a:t>
            </a:r>
            <a:r>
              <a:rPr lang="pl-PL" sz="2800" b="1" dirty="0"/>
              <a:t>10 września</a:t>
            </a:r>
          </a:p>
          <a:p>
            <a:pPr marL="457200" indent="-457200">
              <a:buFontTx/>
              <a:buChar char="-"/>
            </a:pPr>
            <a:endParaRPr lang="pl-PL" sz="2800" b="1" dirty="0"/>
          </a:p>
          <a:p>
            <a:pPr algn="ctr"/>
            <a:r>
              <a:rPr lang="pl-PL" sz="2800" b="1" dirty="0">
                <a:solidFill>
                  <a:srgbClr val="FF0000"/>
                </a:solidFill>
              </a:rPr>
              <a:t>Odpowiedzi do najczęściej zadawanych pytań związanych z IPB są dostępne na stronie szkoły w zakładce IPB.  </a:t>
            </a:r>
          </a:p>
        </p:txBody>
      </p:sp>
    </p:spTree>
    <p:extLst>
      <p:ext uri="{BB962C8B-B14F-4D97-AF65-F5344CB8AC3E}">
        <p14:creationId xmlns:p14="http://schemas.microsoft.com/office/powerpoint/2010/main" val="161387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CEC459-919F-4361-A4FB-4169ABFE3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617" y="230819"/>
            <a:ext cx="11185865" cy="6627181"/>
          </a:xfrm>
        </p:spPr>
        <p:txBody>
          <a:bodyPr>
            <a:normAutofit fontScale="90000"/>
          </a:bodyPr>
          <a:lstStyle/>
          <a:p>
            <a:pPr marL="571500" indent="-571500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                                                   </a:t>
            </a:r>
            <a:r>
              <a:rPr lang="pl-PL" b="1" dirty="0">
                <a:solidFill>
                  <a:schemeClr val="tx1"/>
                </a:solidFill>
                <a:latin typeface="+mn-lt"/>
              </a:rPr>
              <a:t>II rok</a:t>
            </a:r>
            <a:br>
              <a:rPr lang="pl-PL" b="1" dirty="0">
                <a:solidFill>
                  <a:schemeClr val="tx1"/>
                </a:solidFill>
                <a:latin typeface="+mn-lt"/>
              </a:rPr>
            </a:br>
            <a:r>
              <a:rPr lang="pl-PL" b="1" dirty="0">
                <a:solidFill>
                  <a:schemeClr val="tx1"/>
                </a:solidFill>
                <a:latin typeface="+mn-lt"/>
              </a:rPr>
              <a:t>                             </a:t>
            </a:r>
            <a:br>
              <a:rPr lang="pl-PL" b="1" dirty="0">
                <a:solidFill>
                  <a:schemeClr val="tx1"/>
                </a:solidFill>
                <a:latin typeface="+mn-lt"/>
              </a:rPr>
            </a:br>
            <a:br>
              <a:rPr lang="pl-PL" b="1" dirty="0">
                <a:solidFill>
                  <a:schemeClr val="tx1"/>
                </a:solidFill>
                <a:latin typeface="+mn-lt"/>
              </a:rPr>
            </a:br>
            <a:br>
              <a:rPr lang="pl-PL" b="1" dirty="0">
                <a:solidFill>
                  <a:schemeClr val="tx1"/>
                </a:solidFill>
                <a:latin typeface="+mn-lt"/>
              </a:rPr>
            </a:br>
            <a:r>
              <a:rPr lang="pl-PL" b="1" dirty="0">
                <a:solidFill>
                  <a:schemeClr val="tx1"/>
                </a:solidFill>
                <a:latin typeface="+mn-lt"/>
              </a:rPr>
              <a:t>   </a:t>
            </a:r>
            <a:br>
              <a:rPr lang="pl-PL" sz="2700" b="1" dirty="0">
                <a:solidFill>
                  <a:schemeClr val="tx1"/>
                </a:solidFill>
                <a:latin typeface="+mn-lt"/>
              </a:rPr>
            </a:br>
            <a:br>
              <a:rPr lang="pl-PL" sz="2700" b="1" dirty="0">
                <a:solidFill>
                  <a:schemeClr val="tx1"/>
                </a:solidFill>
                <a:latin typeface="+mn-lt"/>
              </a:rPr>
            </a:br>
            <a:br>
              <a:rPr lang="pl-PL" sz="2700" b="1" dirty="0">
                <a:solidFill>
                  <a:schemeClr val="tx1"/>
                </a:solidFill>
                <a:latin typeface="+mn-lt"/>
              </a:rPr>
            </a:br>
            <a:br>
              <a:rPr lang="pl-PL" sz="2700" b="1" dirty="0">
                <a:solidFill>
                  <a:schemeClr val="tx1"/>
                </a:solidFill>
                <a:latin typeface="+mn-lt"/>
              </a:rPr>
            </a:br>
            <a:r>
              <a:rPr lang="pl-PL" sz="2700" b="1" dirty="0">
                <a:solidFill>
                  <a:schemeClr val="tx1"/>
                </a:solidFill>
                <a:latin typeface="+mn-lt"/>
              </a:rPr>
              <a:t>                       II rok:  </a:t>
            </a:r>
            <a:r>
              <a:rPr lang="pl-PL" sz="2700" b="1" dirty="0">
                <a:solidFill>
                  <a:schemeClr val="tx1"/>
                </a:solidFill>
              </a:rPr>
              <a:t>OCENA ŚRÓDOKRESOWA- </a:t>
            </a:r>
            <a:r>
              <a:rPr lang="pl-PL" sz="2700" b="1" dirty="0">
                <a:solidFill>
                  <a:srgbClr val="FF0000"/>
                </a:solidFill>
              </a:rPr>
              <a:t>planowany termin wrzesień 2021</a:t>
            </a:r>
            <a:br>
              <a:rPr lang="pl-PL" sz="2700" b="1" dirty="0">
                <a:solidFill>
                  <a:srgbClr val="FF0000"/>
                </a:solidFill>
              </a:rPr>
            </a:br>
            <a:br>
              <a:rPr lang="pl-PL" sz="2700" b="1" dirty="0">
                <a:solidFill>
                  <a:srgbClr val="FF0000"/>
                </a:solidFill>
                <a:latin typeface="+mn-lt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Realizacja indywidualnego planu badawczego podlega </a:t>
            </a:r>
            <a:r>
              <a:rPr lang="pl-PL" sz="27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ocenie</a:t>
            </a:r>
            <a:r>
              <a:rPr lang="pl-PL" sz="27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</a:t>
            </a:r>
            <a:br>
              <a:rPr lang="pl-PL" sz="27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</a:t>
            </a:r>
            <a:r>
              <a:rPr lang="pl-PL" sz="2700" b="1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śródokresowej w połowie okresu kształcenia </a:t>
            </a: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określonego   w programie    </a:t>
            </a: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kształcenia.  </a:t>
            </a: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Oceny śródokresowej dokonuje Komisja do spraw oceny śródokresowej </a:t>
            </a:r>
            <a:r>
              <a:rPr lang="pl-PL" sz="2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składająca    </a:t>
            </a:r>
            <a:br>
              <a:rPr lang="pl-PL" sz="2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się z 3 osób</a:t>
            </a: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, w tym co najmniej </a:t>
            </a:r>
            <a:r>
              <a:rPr lang="pl-PL" sz="2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1 osoby </a:t>
            </a: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posiadającej stopień doktora </a:t>
            </a: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habilitowanego lub tytuł profesora w dyscyplinie, w której przygotowywana jest  </a:t>
            </a: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rozprawa doktorska, </a:t>
            </a: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zatrudnionej poza uczelnią</a:t>
            </a:r>
            <a:r>
              <a:rPr lang="pl-PL" sz="27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Dwie pozostałe osoby wybierane </a:t>
            </a: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są z uczelni przy czym przewodniczącą Komisji będzie osoba wskazana przez </a:t>
            </a: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Przewodniczącego danej Rady Dyscypliny</a:t>
            </a: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b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</a:t>
            </a: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Promotor,  promotor pomocniczy oraz członkowie komitetu doktorskiego nie </a:t>
            </a:r>
            <a:r>
              <a:rPr lang="pl-PL" sz="2700" b="1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moga</a:t>
            </a: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Arial Unicode MS" panose="020B0604020202020204" pitchFamily="34" charset="-128"/>
              </a:rPr>
              <a:t>̨</a:t>
            </a: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b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    </a:t>
            </a:r>
            <a:r>
              <a:rPr lang="pl-PL" sz="2700" b="1" dirty="0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byc</a:t>
            </a: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́ cz</a:t>
            </a: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Garamond" panose="02020404030301010803" pitchFamily="18" charset="0"/>
              </a:rPr>
              <a:t>ł</a:t>
            </a:r>
            <a: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  <a:t>onkami Komisji.</a:t>
            </a:r>
            <a:br>
              <a:rPr lang="pl-PL" sz="2700" b="1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br>
              <a:rPr lang="pl-PL" sz="2700" b="1" dirty="0">
                <a:solidFill>
                  <a:schemeClr val="tx1"/>
                </a:solidFill>
              </a:rPr>
            </a:br>
            <a:br>
              <a:rPr lang="pl-PL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pl-PL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l-PL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1"/>
                </a:solidFill>
              </a:rPr>
              <a:t> </a:t>
            </a:r>
            <a:br>
              <a:rPr lang="pl-PL" b="1" dirty="0">
                <a:solidFill>
                  <a:schemeClr val="tx1"/>
                </a:solidFill>
              </a:rPr>
            </a:br>
            <a:br>
              <a:rPr lang="pl-PL" b="1" dirty="0">
                <a:solidFill>
                  <a:schemeClr val="tx1"/>
                </a:solidFill>
              </a:rPr>
            </a:br>
            <a:br>
              <a:rPr lang="pl-PL" b="1" dirty="0">
                <a:solidFill>
                  <a:schemeClr val="tx1"/>
                </a:solidFill>
              </a:rPr>
            </a:br>
            <a:br>
              <a:rPr lang="pl-PL" b="1" dirty="0">
                <a:solidFill>
                  <a:schemeClr val="tx1"/>
                </a:solidFill>
              </a:rPr>
            </a:br>
            <a:br>
              <a:rPr lang="pl-PL" b="1" dirty="0">
                <a:solidFill>
                  <a:schemeClr val="tx1"/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6226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272A06-88A0-4F59-97A4-B08F70308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2611120"/>
            <a:ext cx="10578254" cy="2861025"/>
          </a:xfrm>
        </p:spPr>
        <p:txBody>
          <a:bodyPr>
            <a:normAutofit fontScale="90000"/>
          </a:bodyPr>
          <a:lstStyle/>
          <a:p>
            <a:pPr algn="l"/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3. </a:t>
            </a: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Komisję do spraw oceny śródokresowej powołuje Dyrektor na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wniosek Kierownika, na co najmniej 3 miesiące przed planowanym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terminem przeprowadzenia oceny śródokresowej </a:t>
            </a:r>
            <a:r>
              <a:rPr lang="pl-PL" sz="3100" b="1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tj. maj 2021</a:t>
            </a: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.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 4. </a:t>
            </a: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Najpóźniej na 30 dni przed zaplanowanym posiedzeniem Komisji </a:t>
            </a:r>
            <a:b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do spraw oceny śródokresowej doktorant przedstawia jej raport </a:t>
            </a:r>
            <a:b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z realizacji indywidualnego planu badawczego i programu </a:t>
            </a:r>
            <a:b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kształcenia.</a:t>
            </a:r>
            <a:b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pl-PL" sz="36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Helvetica Neue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l-PL" sz="31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W trakcie posiedzenia Komisji do spraw oceny śródokresowej   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doktorant dokonuje prezentacji ustaleń poczynionych w toku   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prowadzonych prac badawczych. Po prezentacji przeprowadzana jest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dyskusja z doktorantem.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82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416814-E30C-48B3-8BAC-9EF8AAB6D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1137920"/>
            <a:ext cx="10752667" cy="4283425"/>
          </a:xfrm>
        </p:spPr>
        <p:txBody>
          <a:bodyPr>
            <a:normAutofit fontScale="90000"/>
          </a:bodyPr>
          <a:lstStyle/>
          <a:p>
            <a:pPr marL="263525" algn="l"/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6. Nad wynikiem oceny śródokresowej Komisja do spraw oceny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 śródokresowej obraduje w niejawnej części posiedzenia.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</a:t>
            </a: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Ocena </a:t>
            </a:r>
            <a:r>
              <a:rPr lang="pl-PL" sz="3100" b="1" dirty="0" err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śródokresowa</a:t>
            </a: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pl-PL" sz="3100" b="1" dirty="0" err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kończy</a:t>
            </a: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pl-PL" sz="3100" b="1" dirty="0" err="1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sie</a:t>
            </a: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̨</a:t>
            </a: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wynikiem pozytywnym albo   </a:t>
            </a:r>
            <a:b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b="1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negatywnym ogłaszanym doktorantowi po zakończeni posiedzenia.</a:t>
            </a: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Ocena wymaga uzasadnienia.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7. Wynik oceny wraz z uzasadnieniem jest jawny.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8.  Z przeprowadzenia oceny śródokresowej przygotowywany jest </a:t>
            </a:r>
            <a:b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l-PL" sz="3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      protokół.</a:t>
            </a:r>
            <a:br>
              <a:rPr lang="pl-PL" sz="3100" dirty="0">
                <a:effectLst/>
                <a:highlight>
                  <a:srgbClr val="00FFFF"/>
                </a:highlight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pl-PL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Regulamin Szkoły </a:t>
            </a:r>
            <a:r>
              <a:rPr lang="pl-PL" sz="2000" dirty="0">
                <a:solidFill>
                  <a:schemeClr val="tx1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Times New Roman" panose="02020603050405020304" pitchFamily="18" charset="0"/>
              </a:rPr>
              <a:t>§18 [Ocena śródokresowa]</a:t>
            </a:r>
            <a:br>
              <a:rPr lang="pl-PL" sz="20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823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324FB806-DD79-47EF-95B4-F9656371141E}"/>
              </a:ext>
            </a:extLst>
          </p:cNvPr>
          <p:cNvSpPr txBox="1"/>
          <p:nvPr/>
        </p:nvSpPr>
        <p:spPr>
          <a:xfrm>
            <a:off x="1361440" y="579121"/>
            <a:ext cx="982472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/>
              <a:t>                     </a:t>
            </a:r>
            <a:r>
              <a:rPr lang="pl-PL" sz="2800" b="1" u="sng" dirty="0"/>
              <a:t>Skreślenie z listy doktorantów Szkoły </a:t>
            </a:r>
            <a:br>
              <a:rPr lang="pl-PL" sz="2800" u="sng" dirty="0"/>
            </a:br>
            <a:br>
              <a:rPr lang="pl-PL" sz="2800" dirty="0"/>
            </a:br>
            <a:r>
              <a:rPr lang="pl-PL" sz="2800" dirty="0"/>
              <a:t>Ustawa w art. 203 precyzuje kryteria skreślenia z listy. </a:t>
            </a:r>
            <a:br>
              <a:rPr lang="pl-PL" sz="2800" dirty="0"/>
            </a:br>
            <a:r>
              <a:rPr lang="pl-PL" sz="2800" dirty="0"/>
              <a:t>Są to: </a:t>
            </a:r>
            <a:br>
              <a:rPr lang="pl-PL" sz="2800" dirty="0"/>
            </a:br>
            <a:r>
              <a:rPr lang="pl-PL" sz="2800" dirty="0"/>
              <a:t> - </a:t>
            </a:r>
            <a:r>
              <a:rPr lang="pl-PL" sz="2800" b="1" dirty="0">
                <a:solidFill>
                  <a:srgbClr val="FF0000"/>
                </a:solidFill>
              </a:rPr>
              <a:t>Negatywny wynik oceny śródokresowej</a:t>
            </a:r>
            <a:r>
              <a:rPr lang="pl-PL" sz="2800" dirty="0"/>
              <a:t>, </a:t>
            </a:r>
            <a:br>
              <a:rPr lang="pl-PL" sz="2800" dirty="0"/>
            </a:br>
            <a:r>
              <a:rPr lang="pl-PL" sz="2800" dirty="0"/>
              <a:t> - Niezłożenie rozprawy doktorskiej w terminie przewidzianym </a:t>
            </a:r>
            <a:br>
              <a:rPr lang="pl-PL" sz="2800" dirty="0"/>
            </a:br>
            <a:r>
              <a:rPr lang="pl-PL" sz="2800" dirty="0"/>
              <a:t>    w indywidualnym planie badawczym, </a:t>
            </a:r>
            <a:br>
              <a:rPr lang="pl-PL" sz="2800" dirty="0"/>
            </a:br>
            <a:r>
              <a:rPr lang="pl-PL" sz="2800" dirty="0"/>
              <a:t> - Rezygnacji z kształcenia, </a:t>
            </a:r>
            <a:br>
              <a:rPr lang="pl-PL" sz="2800" dirty="0"/>
            </a:br>
            <a:r>
              <a:rPr lang="pl-PL" sz="2800" dirty="0"/>
              <a:t> - Niezadawalających postępów w przygotowaniu rozprawy   </a:t>
            </a:r>
          </a:p>
          <a:p>
            <a:r>
              <a:rPr lang="pl-PL" sz="2800" dirty="0"/>
              <a:t>    doktorskiej, </a:t>
            </a:r>
            <a:br>
              <a:rPr lang="pl-PL" sz="2800" dirty="0"/>
            </a:br>
            <a:r>
              <a:rPr lang="pl-PL" sz="2800" dirty="0"/>
              <a:t> - Niewywiązywania się z obowiązków nałożonych przez Regulamin Szkoły.</a:t>
            </a:r>
          </a:p>
        </p:txBody>
      </p:sp>
    </p:spTree>
    <p:extLst>
      <p:ext uri="{BB962C8B-B14F-4D97-AF65-F5344CB8AC3E}">
        <p14:creationId xmlns:p14="http://schemas.microsoft.com/office/powerpoint/2010/main" val="296025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7">
            <a:extLst>
              <a:ext uri="{FF2B5EF4-FFF2-40B4-BE49-F238E27FC236}">
                <a16:creationId xmlns:a16="http://schemas.microsoft.com/office/drawing/2014/main" id="{15B3B211-7BC0-4B0E-8489-B200B3D56D6D}"/>
              </a:ext>
            </a:extLst>
          </p:cNvPr>
          <p:cNvGrpSpPr/>
          <p:nvPr/>
        </p:nvGrpSpPr>
        <p:grpSpPr>
          <a:xfrm>
            <a:off x="3845688" y="430189"/>
            <a:ext cx="4500623" cy="2498206"/>
            <a:chOff x="0" y="0"/>
            <a:chExt cx="2613294" cy="1589192"/>
          </a:xfrm>
        </p:grpSpPr>
        <p:sp>
          <p:nvSpPr>
            <p:cNvPr id="3" name="Shape 6">
              <a:extLst>
                <a:ext uri="{FF2B5EF4-FFF2-40B4-BE49-F238E27FC236}">
                  <a16:creationId xmlns:a16="http://schemas.microsoft.com/office/drawing/2014/main" id="{E178A0D2-F13E-4663-AFE6-01B153C32280}"/>
                </a:ext>
              </a:extLst>
            </p:cNvPr>
            <p:cNvSpPr/>
            <p:nvPr/>
          </p:nvSpPr>
          <p:spPr>
            <a:xfrm>
              <a:off x="1087117" y="98612"/>
              <a:ext cx="429062" cy="242565"/>
            </a:xfrm>
            <a:custGeom>
              <a:avLst/>
              <a:gdLst/>
              <a:ahLst/>
              <a:cxnLst/>
              <a:rect l="0" t="0" r="0" b="0"/>
              <a:pathLst>
                <a:path w="429062" h="242565">
                  <a:moveTo>
                    <a:pt x="214502" y="0"/>
                  </a:moveTo>
                  <a:cubicBezTo>
                    <a:pt x="215179" y="91"/>
                    <a:pt x="215607" y="234"/>
                    <a:pt x="215889" y="483"/>
                  </a:cubicBezTo>
                  <a:cubicBezTo>
                    <a:pt x="216788" y="997"/>
                    <a:pt x="218012" y="4446"/>
                    <a:pt x="218585" y="5469"/>
                  </a:cubicBezTo>
                  <a:cubicBezTo>
                    <a:pt x="222257" y="14605"/>
                    <a:pt x="226346" y="20215"/>
                    <a:pt x="229939" y="24775"/>
                  </a:cubicBezTo>
                  <a:cubicBezTo>
                    <a:pt x="233263" y="28977"/>
                    <a:pt x="237099" y="32786"/>
                    <a:pt x="239811" y="37455"/>
                  </a:cubicBezTo>
                  <a:cubicBezTo>
                    <a:pt x="242524" y="42347"/>
                    <a:pt x="243629" y="48892"/>
                    <a:pt x="242615" y="55145"/>
                  </a:cubicBezTo>
                  <a:cubicBezTo>
                    <a:pt x="242477" y="57179"/>
                    <a:pt x="241606" y="59014"/>
                    <a:pt x="240858" y="60625"/>
                  </a:cubicBezTo>
                  <a:cubicBezTo>
                    <a:pt x="240130" y="62083"/>
                    <a:pt x="239918" y="62320"/>
                    <a:pt x="239285" y="63763"/>
                  </a:cubicBezTo>
                  <a:cubicBezTo>
                    <a:pt x="240011" y="62968"/>
                    <a:pt x="240966" y="61777"/>
                    <a:pt x="242064" y="60981"/>
                  </a:cubicBezTo>
                  <a:cubicBezTo>
                    <a:pt x="252785" y="53226"/>
                    <a:pt x="263261" y="49584"/>
                    <a:pt x="278006" y="57586"/>
                  </a:cubicBezTo>
                  <a:cubicBezTo>
                    <a:pt x="296482" y="66983"/>
                    <a:pt x="294832" y="95822"/>
                    <a:pt x="280007" y="102491"/>
                  </a:cubicBezTo>
                  <a:cubicBezTo>
                    <a:pt x="275108" y="105347"/>
                    <a:pt x="264690" y="109783"/>
                    <a:pt x="270673" y="116870"/>
                  </a:cubicBezTo>
                  <a:cubicBezTo>
                    <a:pt x="271167" y="117818"/>
                    <a:pt x="274071" y="117926"/>
                    <a:pt x="274071" y="117926"/>
                  </a:cubicBezTo>
                  <a:cubicBezTo>
                    <a:pt x="274071" y="117926"/>
                    <a:pt x="272211" y="121648"/>
                    <a:pt x="269849" y="123423"/>
                  </a:cubicBezTo>
                  <a:cubicBezTo>
                    <a:pt x="264283" y="127422"/>
                    <a:pt x="248443" y="128442"/>
                    <a:pt x="245048" y="115664"/>
                  </a:cubicBezTo>
                  <a:cubicBezTo>
                    <a:pt x="243737" y="109858"/>
                    <a:pt x="244184" y="106989"/>
                    <a:pt x="247330" y="102161"/>
                  </a:cubicBezTo>
                  <a:lnTo>
                    <a:pt x="250124" y="97971"/>
                  </a:lnTo>
                  <a:cubicBezTo>
                    <a:pt x="251046" y="95102"/>
                    <a:pt x="248050" y="91997"/>
                    <a:pt x="243965" y="91717"/>
                  </a:cubicBezTo>
                  <a:cubicBezTo>
                    <a:pt x="242424" y="91656"/>
                    <a:pt x="238629" y="92751"/>
                    <a:pt x="235022" y="101023"/>
                  </a:cubicBezTo>
                  <a:cubicBezTo>
                    <a:pt x="226015" y="121101"/>
                    <a:pt x="229727" y="152943"/>
                    <a:pt x="260416" y="155668"/>
                  </a:cubicBezTo>
                  <a:cubicBezTo>
                    <a:pt x="276412" y="157097"/>
                    <a:pt x="280813" y="152547"/>
                    <a:pt x="284285" y="144587"/>
                  </a:cubicBezTo>
                  <a:cubicBezTo>
                    <a:pt x="280615" y="141542"/>
                    <a:pt x="278273" y="136940"/>
                    <a:pt x="278273" y="131790"/>
                  </a:cubicBezTo>
                  <a:cubicBezTo>
                    <a:pt x="278273" y="122603"/>
                    <a:pt x="285725" y="115157"/>
                    <a:pt x="294912" y="115157"/>
                  </a:cubicBezTo>
                  <a:cubicBezTo>
                    <a:pt x="304092" y="115157"/>
                    <a:pt x="310392" y="122603"/>
                    <a:pt x="310392" y="131790"/>
                  </a:cubicBezTo>
                  <a:cubicBezTo>
                    <a:pt x="310392" y="139111"/>
                    <a:pt x="305665" y="145333"/>
                    <a:pt x="299084" y="147550"/>
                  </a:cubicBezTo>
                  <a:cubicBezTo>
                    <a:pt x="299635" y="155855"/>
                    <a:pt x="303620" y="161539"/>
                    <a:pt x="318604" y="165540"/>
                  </a:cubicBezTo>
                  <a:cubicBezTo>
                    <a:pt x="348389" y="173465"/>
                    <a:pt x="361850" y="144652"/>
                    <a:pt x="360248" y="122695"/>
                  </a:cubicBezTo>
                  <a:cubicBezTo>
                    <a:pt x="359705" y="113840"/>
                    <a:pt x="356605" y="111449"/>
                    <a:pt x="355107" y="110920"/>
                  </a:cubicBezTo>
                  <a:cubicBezTo>
                    <a:pt x="351162" y="109750"/>
                    <a:pt x="347223" y="111644"/>
                    <a:pt x="347101" y="114667"/>
                  </a:cubicBezTo>
                  <a:lnTo>
                    <a:pt x="348300" y="119563"/>
                  </a:lnTo>
                  <a:cubicBezTo>
                    <a:pt x="349610" y="125177"/>
                    <a:pt x="349027" y="128016"/>
                    <a:pt x="345830" y="133035"/>
                  </a:cubicBezTo>
                  <a:cubicBezTo>
                    <a:pt x="338260" y="143879"/>
                    <a:pt x="323733" y="137499"/>
                    <a:pt x="319867" y="131839"/>
                  </a:cubicBezTo>
                  <a:cubicBezTo>
                    <a:pt x="318524" y="129906"/>
                    <a:pt x="317696" y="125601"/>
                    <a:pt x="317696" y="125601"/>
                  </a:cubicBezTo>
                  <a:cubicBezTo>
                    <a:pt x="317696" y="125601"/>
                    <a:pt x="319679" y="126065"/>
                    <a:pt x="321332" y="125406"/>
                  </a:cubicBezTo>
                  <a:cubicBezTo>
                    <a:pt x="329320" y="120813"/>
                    <a:pt x="321196" y="113112"/>
                    <a:pt x="317566" y="108803"/>
                  </a:cubicBezTo>
                  <a:cubicBezTo>
                    <a:pt x="305769" y="97513"/>
                    <a:pt x="314114" y="69750"/>
                    <a:pt x="334681" y="67187"/>
                  </a:cubicBezTo>
                  <a:cubicBezTo>
                    <a:pt x="352025" y="64588"/>
                    <a:pt x="362862" y="73502"/>
                    <a:pt x="370397" y="87282"/>
                  </a:cubicBezTo>
                  <a:cubicBezTo>
                    <a:pt x="370246" y="82826"/>
                    <a:pt x="370217" y="76231"/>
                    <a:pt x="372852" y="72048"/>
                  </a:cubicBezTo>
                  <a:cubicBezTo>
                    <a:pt x="378587" y="64164"/>
                    <a:pt x="381992" y="62670"/>
                    <a:pt x="390247" y="60747"/>
                  </a:cubicBezTo>
                  <a:cubicBezTo>
                    <a:pt x="398041" y="58990"/>
                    <a:pt x="404575" y="56089"/>
                    <a:pt x="410003" y="54368"/>
                  </a:cubicBezTo>
                  <a:cubicBezTo>
                    <a:pt x="417805" y="51895"/>
                    <a:pt x="425689" y="47678"/>
                    <a:pt x="426819" y="48381"/>
                  </a:cubicBezTo>
                  <a:cubicBezTo>
                    <a:pt x="428363" y="48946"/>
                    <a:pt x="429062" y="51060"/>
                    <a:pt x="429062" y="51060"/>
                  </a:cubicBezTo>
                  <a:lnTo>
                    <a:pt x="427522" y="55576"/>
                  </a:lnTo>
                  <a:cubicBezTo>
                    <a:pt x="426801" y="57024"/>
                    <a:pt x="409410" y="102839"/>
                    <a:pt x="392129" y="148339"/>
                  </a:cubicBezTo>
                  <a:lnTo>
                    <a:pt x="368316" y="211032"/>
                  </a:lnTo>
                  <a:lnTo>
                    <a:pt x="356634" y="242565"/>
                  </a:lnTo>
                  <a:lnTo>
                    <a:pt x="72436" y="242565"/>
                  </a:lnTo>
                  <a:lnTo>
                    <a:pt x="60757" y="211032"/>
                  </a:lnTo>
                  <a:lnTo>
                    <a:pt x="36936" y="148339"/>
                  </a:lnTo>
                  <a:cubicBezTo>
                    <a:pt x="19660" y="102839"/>
                    <a:pt x="2257" y="57024"/>
                    <a:pt x="1548" y="55576"/>
                  </a:cubicBezTo>
                  <a:lnTo>
                    <a:pt x="0" y="51060"/>
                  </a:lnTo>
                  <a:cubicBezTo>
                    <a:pt x="0" y="51060"/>
                    <a:pt x="701" y="48946"/>
                    <a:pt x="2249" y="48381"/>
                  </a:cubicBezTo>
                  <a:cubicBezTo>
                    <a:pt x="3380" y="47678"/>
                    <a:pt x="11271" y="51895"/>
                    <a:pt x="19052" y="54368"/>
                  </a:cubicBezTo>
                  <a:cubicBezTo>
                    <a:pt x="24491" y="56089"/>
                    <a:pt x="31021" y="58990"/>
                    <a:pt x="38825" y="60747"/>
                  </a:cubicBezTo>
                  <a:cubicBezTo>
                    <a:pt x="47077" y="62670"/>
                    <a:pt x="50469" y="64164"/>
                    <a:pt x="56221" y="72048"/>
                  </a:cubicBezTo>
                  <a:cubicBezTo>
                    <a:pt x="58852" y="76231"/>
                    <a:pt x="58828" y="82826"/>
                    <a:pt x="58665" y="87282"/>
                  </a:cubicBezTo>
                  <a:cubicBezTo>
                    <a:pt x="66200" y="73502"/>
                    <a:pt x="77036" y="64588"/>
                    <a:pt x="94392" y="67187"/>
                  </a:cubicBezTo>
                  <a:cubicBezTo>
                    <a:pt x="114958" y="69750"/>
                    <a:pt x="123299" y="97513"/>
                    <a:pt x="111506" y="108803"/>
                  </a:cubicBezTo>
                  <a:cubicBezTo>
                    <a:pt x="107874" y="113112"/>
                    <a:pt x="99745" y="120813"/>
                    <a:pt x="107723" y="125406"/>
                  </a:cubicBezTo>
                  <a:cubicBezTo>
                    <a:pt x="109379" y="126065"/>
                    <a:pt x="111365" y="125601"/>
                    <a:pt x="111365" y="125601"/>
                  </a:cubicBezTo>
                  <a:cubicBezTo>
                    <a:pt x="111365" y="125601"/>
                    <a:pt x="110537" y="129906"/>
                    <a:pt x="109206" y="131839"/>
                  </a:cubicBezTo>
                  <a:cubicBezTo>
                    <a:pt x="105339" y="137499"/>
                    <a:pt x="90806" y="143879"/>
                    <a:pt x="83236" y="133035"/>
                  </a:cubicBezTo>
                  <a:cubicBezTo>
                    <a:pt x="80024" y="128016"/>
                    <a:pt x="79463" y="125177"/>
                    <a:pt x="80754" y="119563"/>
                  </a:cubicBezTo>
                  <a:lnTo>
                    <a:pt x="81969" y="114667"/>
                  </a:lnTo>
                  <a:cubicBezTo>
                    <a:pt x="81842" y="111644"/>
                    <a:pt x="77911" y="109750"/>
                    <a:pt x="73947" y="110920"/>
                  </a:cubicBezTo>
                  <a:cubicBezTo>
                    <a:pt x="72460" y="111449"/>
                    <a:pt x="69354" y="113840"/>
                    <a:pt x="68818" y="122695"/>
                  </a:cubicBezTo>
                  <a:cubicBezTo>
                    <a:pt x="67215" y="144652"/>
                    <a:pt x="80687" y="173465"/>
                    <a:pt x="110462" y="165540"/>
                  </a:cubicBezTo>
                  <a:cubicBezTo>
                    <a:pt x="125456" y="161539"/>
                    <a:pt x="129437" y="155855"/>
                    <a:pt x="129975" y="147550"/>
                  </a:cubicBezTo>
                  <a:cubicBezTo>
                    <a:pt x="123397" y="145333"/>
                    <a:pt x="118666" y="139111"/>
                    <a:pt x="118666" y="131790"/>
                  </a:cubicBezTo>
                  <a:cubicBezTo>
                    <a:pt x="118666" y="122603"/>
                    <a:pt x="124967" y="115157"/>
                    <a:pt x="134160" y="115157"/>
                  </a:cubicBezTo>
                  <a:cubicBezTo>
                    <a:pt x="143337" y="115157"/>
                    <a:pt x="150792" y="122603"/>
                    <a:pt x="150792" y="131790"/>
                  </a:cubicBezTo>
                  <a:cubicBezTo>
                    <a:pt x="150792" y="136940"/>
                    <a:pt x="148442" y="141542"/>
                    <a:pt x="144778" y="144587"/>
                  </a:cubicBezTo>
                  <a:cubicBezTo>
                    <a:pt x="148247" y="152547"/>
                    <a:pt x="152647" y="157097"/>
                    <a:pt x="168649" y="155668"/>
                  </a:cubicBezTo>
                  <a:cubicBezTo>
                    <a:pt x="199336" y="152943"/>
                    <a:pt x="203058" y="121101"/>
                    <a:pt x="194040" y="101023"/>
                  </a:cubicBezTo>
                  <a:cubicBezTo>
                    <a:pt x="190433" y="92751"/>
                    <a:pt x="186638" y="91656"/>
                    <a:pt x="185115" y="91717"/>
                  </a:cubicBezTo>
                  <a:cubicBezTo>
                    <a:pt x="181026" y="91997"/>
                    <a:pt x="178030" y="95102"/>
                    <a:pt x="178938" y="97971"/>
                  </a:cubicBezTo>
                  <a:lnTo>
                    <a:pt x="181742" y="102161"/>
                  </a:lnTo>
                  <a:cubicBezTo>
                    <a:pt x="184878" y="106989"/>
                    <a:pt x="185331" y="109858"/>
                    <a:pt x="184028" y="115664"/>
                  </a:cubicBezTo>
                  <a:cubicBezTo>
                    <a:pt x="180612" y="128442"/>
                    <a:pt x="164779" y="127422"/>
                    <a:pt x="159217" y="123423"/>
                  </a:cubicBezTo>
                  <a:cubicBezTo>
                    <a:pt x="156859" y="121648"/>
                    <a:pt x="154997" y="117926"/>
                    <a:pt x="154997" y="117926"/>
                  </a:cubicBezTo>
                  <a:cubicBezTo>
                    <a:pt x="154997" y="117926"/>
                    <a:pt x="157892" y="117818"/>
                    <a:pt x="158411" y="116870"/>
                  </a:cubicBezTo>
                  <a:cubicBezTo>
                    <a:pt x="164386" y="109783"/>
                    <a:pt x="153950" y="105347"/>
                    <a:pt x="149065" y="102491"/>
                  </a:cubicBezTo>
                  <a:cubicBezTo>
                    <a:pt x="134233" y="95822"/>
                    <a:pt x="132585" y="66983"/>
                    <a:pt x="151055" y="57586"/>
                  </a:cubicBezTo>
                  <a:cubicBezTo>
                    <a:pt x="165797" y="49584"/>
                    <a:pt x="176285" y="53226"/>
                    <a:pt x="187005" y="60981"/>
                  </a:cubicBezTo>
                  <a:cubicBezTo>
                    <a:pt x="188100" y="61777"/>
                    <a:pt x="189068" y="62968"/>
                    <a:pt x="189788" y="63763"/>
                  </a:cubicBezTo>
                  <a:cubicBezTo>
                    <a:pt x="189148" y="62320"/>
                    <a:pt x="188928" y="62083"/>
                    <a:pt x="188200" y="60625"/>
                  </a:cubicBezTo>
                  <a:cubicBezTo>
                    <a:pt x="187462" y="59014"/>
                    <a:pt x="186595" y="57179"/>
                    <a:pt x="186451" y="55145"/>
                  </a:cubicBezTo>
                  <a:cubicBezTo>
                    <a:pt x="185436" y="48892"/>
                    <a:pt x="186548" y="42347"/>
                    <a:pt x="189256" y="37455"/>
                  </a:cubicBezTo>
                  <a:cubicBezTo>
                    <a:pt x="191959" y="32786"/>
                    <a:pt x="195804" y="28977"/>
                    <a:pt x="199124" y="24775"/>
                  </a:cubicBezTo>
                  <a:cubicBezTo>
                    <a:pt x="202723" y="20215"/>
                    <a:pt x="206802" y="14605"/>
                    <a:pt x="210485" y="5469"/>
                  </a:cubicBezTo>
                  <a:cubicBezTo>
                    <a:pt x="211060" y="4446"/>
                    <a:pt x="212277" y="997"/>
                    <a:pt x="213170" y="483"/>
                  </a:cubicBezTo>
                  <a:cubicBezTo>
                    <a:pt x="213458" y="234"/>
                    <a:pt x="213797" y="91"/>
                    <a:pt x="2145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" name="Shape 7">
              <a:extLst>
                <a:ext uri="{FF2B5EF4-FFF2-40B4-BE49-F238E27FC236}">
                  <a16:creationId xmlns:a16="http://schemas.microsoft.com/office/drawing/2014/main" id="{4AD6DE17-6FE3-4D74-A7C4-61E51473D3F8}"/>
                </a:ext>
              </a:extLst>
            </p:cNvPr>
            <p:cNvSpPr/>
            <p:nvPr/>
          </p:nvSpPr>
          <p:spPr>
            <a:xfrm>
              <a:off x="1092820" y="106590"/>
              <a:ext cx="417646" cy="229161"/>
            </a:xfrm>
            <a:custGeom>
              <a:avLst/>
              <a:gdLst/>
              <a:ahLst/>
              <a:cxnLst/>
              <a:rect l="0" t="0" r="0" b="0"/>
              <a:pathLst>
                <a:path w="417646" h="229161">
                  <a:moveTo>
                    <a:pt x="208850" y="0"/>
                  </a:moveTo>
                  <a:cubicBezTo>
                    <a:pt x="216734" y="18633"/>
                    <a:pt x="225647" y="24378"/>
                    <a:pt x="230084" y="32025"/>
                  </a:cubicBezTo>
                  <a:cubicBezTo>
                    <a:pt x="232268" y="35970"/>
                    <a:pt x="233219" y="41468"/>
                    <a:pt x="232326" y="46811"/>
                  </a:cubicBezTo>
                  <a:cubicBezTo>
                    <a:pt x="232142" y="51681"/>
                    <a:pt x="227966" y="55806"/>
                    <a:pt x="226090" y="58871"/>
                  </a:cubicBezTo>
                  <a:cubicBezTo>
                    <a:pt x="226012" y="61135"/>
                    <a:pt x="229007" y="63950"/>
                    <a:pt x="231671" y="62291"/>
                  </a:cubicBezTo>
                  <a:cubicBezTo>
                    <a:pt x="239079" y="56048"/>
                    <a:pt x="251082" y="43577"/>
                    <a:pt x="269856" y="53783"/>
                  </a:cubicBezTo>
                  <a:cubicBezTo>
                    <a:pt x="285379" y="61678"/>
                    <a:pt x="283007" y="85881"/>
                    <a:pt x="271803" y="90518"/>
                  </a:cubicBezTo>
                  <a:cubicBezTo>
                    <a:pt x="267390" y="93098"/>
                    <a:pt x="251639" y="100263"/>
                    <a:pt x="261219" y="111631"/>
                  </a:cubicBezTo>
                  <a:cubicBezTo>
                    <a:pt x="256758" y="114840"/>
                    <a:pt x="245671" y="114609"/>
                    <a:pt x="243503" y="106490"/>
                  </a:cubicBezTo>
                  <a:cubicBezTo>
                    <a:pt x="242071" y="100098"/>
                    <a:pt x="243223" y="99611"/>
                    <a:pt x="248223" y="92023"/>
                  </a:cubicBezTo>
                  <a:cubicBezTo>
                    <a:pt x="251590" y="83995"/>
                    <a:pt x="242697" y="79559"/>
                    <a:pt x="238254" y="79282"/>
                  </a:cubicBezTo>
                  <a:cubicBezTo>
                    <a:pt x="234090" y="79145"/>
                    <a:pt x="229042" y="82190"/>
                    <a:pt x="225122" y="91187"/>
                  </a:cubicBezTo>
                  <a:cubicBezTo>
                    <a:pt x="215873" y="111804"/>
                    <a:pt x="218711" y="149345"/>
                    <a:pt x="254303" y="152516"/>
                  </a:cubicBezTo>
                  <a:cubicBezTo>
                    <a:pt x="272250" y="154112"/>
                    <a:pt x="278143" y="147624"/>
                    <a:pt x="282146" y="138426"/>
                  </a:cubicBezTo>
                  <a:cubicBezTo>
                    <a:pt x="282585" y="137296"/>
                    <a:pt x="283270" y="135596"/>
                    <a:pt x="283535" y="134466"/>
                  </a:cubicBezTo>
                  <a:cubicBezTo>
                    <a:pt x="279471" y="132525"/>
                    <a:pt x="276675" y="128383"/>
                    <a:pt x="276675" y="123583"/>
                  </a:cubicBezTo>
                  <a:cubicBezTo>
                    <a:pt x="276675" y="116920"/>
                    <a:pt x="282067" y="111520"/>
                    <a:pt x="288735" y="111520"/>
                  </a:cubicBezTo>
                  <a:cubicBezTo>
                    <a:pt x="295394" y="111520"/>
                    <a:pt x="300794" y="116920"/>
                    <a:pt x="300794" y="123583"/>
                  </a:cubicBezTo>
                  <a:cubicBezTo>
                    <a:pt x="300794" y="130014"/>
                    <a:pt x="295761" y="135268"/>
                    <a:pt x="289418" y="135618"/>
                  </a:cubicBezTo>
                  <a:cubicBezTo>
                    <a:pt x="289580" y="147246"/>
                    <a:pt x="291492" y="156729"/>
                    <a:pt x="310881" y="161888"/>
                  </a:cubicBezTo>
                  <a:cubicBezTo>
                    <a:pt x="345412" y="171083"/>
                    <a:pt x="360925" y="136778"/>
                    <a:pt x="359277" y="114235"/>
                  </a:cubicBezTo>
                  <a:cubicBezTo>
                    <a:pt x="358671" y="104453"/>
                    <a:pt x="354978" y="99852"/>
                    <a:pt x="351000" y="98549"/>
                  </a:cubicBezTo>
                  <a:cubicBezTo>
                    <a:pt x="346744" y="97299"/>
                    <a:pt x="336862" y="98431"/>
                    <a:pt x="337280" y="107132"/>
                  </a:cubicBezTo>
                  <a:cubicBezTo>
                    <a:pt x="339390" y="115977"/>
                    <a:pt x="340304" y="116805"/>
                    <a:pt x="336769" y="122341"/>
                  </a:cubicBezTo>
                  <a:cubicBezTo>
                    <a:pt x="331963" y="129225"/>
                    <a:pt x="321473" y="125650"/>
                    <a:pt x="318358" y="121117"/>
                  </a:cubicBezTo>
                  <a:cubicBezTo>
                    <a:pt x="331254" y="113702"/>
                    <a:pt x="318898" y="101581"/>
                    <a:pt x="315645" y="97653"/>
                  </a:cubicBezTo>
                  <a:cubicBezTo>
                    <a:pt x="306695" y="89452"/>
                    <a:pt x="312750" y="65894"/>
                    <a:pt x="330026" y="63798"/>
                  </a:cubicBezTo>
                  <a:cubicBezTo>
                    <a:pt x="351169" y="60623"/>
                    <a:pt x="358182" y="76443"/>
                    <a:pt x="363021" y="84848"/>
                  </a:cubicBezTo>
                  <a:cubicBezTo>
                    <a:pt x="364939" y="87313"/>
                    <a:pt x="368708" y="85697"/>
                    <a:pt x="369410" y="83545"/>
                  </a:cubicBezTo>
                  <a:cubicBezTo>
                    <a:pt x="368535" y="79218"/>
                    <a:pt x="367938" y="71613"/>
                    <a:pt x="371030" y="66708"/>
                  </a:cubicBezTo>
                  <a:cubicBezTo>
                    <a:pt x="376782" y="58827"/>
                    <a:pt x="380300" y="58561"/>
                    <a:pt x="385620" y="57323"/>
                  </a:cubicBezTo>
                  <a:cubicBezTo>
                    <a:pt x="401691" y="53708"/>
                    <a:pt x="413147" y="47261"/>
                    <a:pt x="417646" y="45867"/>
                  </a:cubicBezTo>
                  <a:cubicBezTo>
                    <a:pt x="416242" y="48757"/>
                    <a:pt x="348138" y="228757"/>
                    <a:pt x="347782" y="229161"/>
                  </a:cubicBezTo>
                  <a:lnTo>
                    <a:pt x="69883" y="229161"/>
                  </a:lnTo>
                  <a:cubicBezTo>
                    <a:pt x="69523" y="228757"/>
                    <a:pt x="1425" y="48757"/>
                    <a:pt x="0" y="45867"/>
                  </a:cubicBezTo>
                  <a:cubicBezTo>
                    <a:pt x="4507" y="47261"/>
                    <a:pt x="15980" y="53708"/>
                    <a:pt x="32051" y="57323"/>
                  </a:cubicBezTo>
                  <a:cubicBezTo>
                    <a:pt x="37353" y="58561"/>
                    <a:pt x="40878" y="58827"/>
                    <a:pt x="46623" y="66708"/>
                  </a:cubicBezTo>
                  <a:cubicBezTo>
                    <a:pt x="49723" y="71613"/>
                    <a:pt x="49119" y="79218"/>
                    <a:pt x="48247" y="83545"/>
                  </a:cubicBezTo>
                  <a:cubicBezTo>
                    <a:pt x="48946" y="85697"/>
                    <a:pt x="52714" y="87313"/>
                    <a:pt x="54644" y="84848"/>
                  </a:cubicBezTo>
                  <a:cubicBezTo>
                    <a:pt x="59486" y="76443"/>
                    <a:pt x="66499" y="60623"/>
                    <a:pt x="87628" y="63798"/>
                  </a:cubicBezTo>
                  <a:cubicBezTo>
                    <a:pt x="104911" y="65894"/>
                    <a:pt x="110966" y="89452"/>
                    <a:pt x="102009" y="97653"/>
                  </a:cubicBezTo>
                  <a:cubicBezTo>
                    <a:pt x="98762" y="101581"/>
                    <a:pt x="86399" y="113702"/>
                    <a:pt x="99303" y="121117"/>
                  </a:cubicBezTo>
                  <a:cubicBezTo>
                    <a:pt x="96203" y="125650"/>
                    <a:pt x="85709" y="129225"/>
                    <a:pt x="80892" y="122341"/>
                  </a:cubicBezTo>
                  <a:cubicBezTo>
                    <a:pt x="77353" y="116805"/>
                    <a:pt x="78278" y="115977"/>
                    <a:pt x="80385" y="107132"/>
                  </a:cubicBezTo>
                  <a:cubicBezTo>
                    <a:pt x="80813" y="98431"/>
                    <a:pt x="70931" y="97299"/>
                    <a:pt x="66661" y="98549"/>
                  </a:cubicBezTo>
                  <a:cubicBezTo>
                    <a:pt x="62683" y="99852"/>
                    <a:pt x="58997" y="104453"/>
                    <a:pt x="58392" y="114235"/>
                  </a:cubicBezTo>
                  <a:cubicBezTo>
                    <a:pt x="56742" y="136778"/>
                    <a:pt x="72256" y="171083"/>
                    <a:pt x="106769" y="161888"/>
                  </a:cubicBezTo>
                  <a:cubicBezTo>
                    <a:pt x="126166" y="156729"/>
                    <a:pt x="128073" y="147246"/>
                    <a:pt x="128253" y="135618"/>
                  </a:cubicBezTo>
                  <a:cubicBezTo>
                    <a:pt x="121903" y="135268"/>
                    <a:pt x="116874" y="130014"/>
                    <a:pt x="116874" y="123583"/>
                  </a:cubicBezTo>
                  <a:cubicBezTo>
                    <a:pt x="116874" y="116920"/>
                    <a:pt x="122267" y="111520"/>
                    <a:pt x="128934" y="111520"/>
                  </a:cubicBezTo>
                  <a:cubicBezTo>
                    <a:pt x="135583" y="111520"/>
                    <a:pt x="140983" y="116920"/>
                    <a:pt x="140983" y="123583"/>
                  </a:cubicBezTo>
                  <a:cubicBezTo>
                    <a:pt x="140983" y="128383"/>
                    <a:pt x="138182" y="132525"/>
                    <a:pt x="134117" y="134466"/>
                  </a:cubicBezTo>
                  <a:cubicBezTo>
                    <a:pt x="134384" y="135596"/>
                    <a:pt x="135075" y="137296"/>
                    <a:pt x="135518" y="138426"/>
                  </a:cubicBezTo>
                  <a:cubicBezTo>
                    <a:pt x="139529" y="147624"/>
                    <a:pt x="145417" y="154112"/>
                    <a:pt x="163368" y="152516"/>
                  </a:cubicBezTo>
                  <a:cubicBezTo>
                    <a:pt x="198947" y="149345"/>
                    <a:pt x="201780" y="111804"/>
                    <a:pt x="192528" y="91187"/>
                  </a:cubicBezTo>
                  <a:cubicBezTo>
                    <a:pt x="188610" y="82190"/>
                    <a:pt x="183579" y="79145"/>
                    <a:pt x="179399" y="79282"/>
                  </a:cubicBezTo>
                  <a:cubicBezTo>
                    <a:pt x="174963" y="79559"/>
                    <a:pt x="166072" y="83995"/>
                    <a:pt x="169441" y="92023"/>
                  </a:cubicBezTo>
                  <a:cubicBezTo>
                    <a:pt x="174435" y="99611"/>
                    <a:pt x="175590" y="100098"/>
                    <a:pt x="174154" y="106490"/>
                  </a:cubicBezTo>
                  <a:cubicBezTo>
                    <a:pt x="171990" y="114609"/>
                    <a:pt x="160901" y="114840"/>
                    <a:pt x="156449" y="111631"/>
                  </a:cubicBezTo>
                  <a:cubicBezTo>
                    <a:pt x="166035" y="100263"/>
                    <a:pt x="150271" y="93098"/>
                    <a:pt x="145861" y="90518"/>
                  </a:cubicBezTo>
                  <a:cubicBezTo>
                    <a:pt x="134655" y="85881"/>
                    <a:pt x="132286" y="61678"/>
                    <a:pt x="147805" y="53783"/>
                  </a:cubicBezTo>
                  <a:cubicBezTo>
                    <a:pt x="166590" y="43577"/>
                    <a:pt x="178585" y="56048"/>
                    <a:pt x="186001" y="62291"/>
                  </a:cubicBezTo>
                  <a:cubicBezTo>
                    <a:pt x="188644" y="63950"/>
                    <a:pt x="191646" y="61135"/>
                    <a:pt x="191555" y="58871"/>
                  </a:cubicBezTo>
                  <a:cubicBezTo>
                    <a:pt x="189701" y="55806"/>
                    <a:pt x="185508" y="51681"/>
                    <a:pt x="185327" y="46811"/>
                  </a:cubicBezTo>
                  <a:cubicBezTo>
                    <a:pt x="184434" y="41468"/>
                    <a:pt x="185396" y="35970"/>
                    <a:pt x="187582" y="32025"/>
                  </a:cubicBezTo>
                  <a:cubicBezTo>
                    <a:pt x="192013" y="24378"/>
                    <a:pt x="200966" y="18633"/>
                    <a:pt x="20885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" name="Shape 8">
              <a:extLst>
                <a:ext uri="{FF2B5EF4-FFF2-40B4-BE49-F238E27FC236}">
                  <a16:creationId xmlns:a16="http://schemas.microsoft.com/office/drawing/2014/main" id="{275FCB0A-3E0D-435F-974F-524771F5EB03}"/>
                </a:ext>
              </a:extLst>
            </p:cNvPr>
            <p:cNvSpPr/>
            <p:nvPr/>
          </p:nvSpPr>
          <p:spPr>
            <a:xfrm>
              <a:off x="1065131" y="359877"/>
              <a:ext cx="237023" cy="517714"/>
            </a:xfrm>
            <a:custGeom>
              <a:avLst/>
              <a:gdLst/>
              <a:ahLst/>
              <a:cxnLst/>
              <a:rect l="0" t="0" r="0" b="0"/>
              <a:pathLst>
                <a:path w="237023" h="517714">
                  <a:moveTo>
                    <a:pt x="237023" y="0"/>
                  </a:moveTo>
                  <a:lnTo>
                    <a:pt x="237023" y="517607"/>
                  </a:lnTo>
                  <a:lnTo>
                    <a:pt x="237000" y="517614"/>
                  </a:lnTo>
                  <a:lnTo>
                    <a:pt x="237000" y="517621"/>
                  </a:lnTo>
                  <a:lnTo>
                    <a:pt x="237023" y="517610"/>
                  </a:lnTo>
                  <a:lnTo>
                    <a:pt x="237023" y="517641"/>
                  </a:lnTo>
                  <a:lnTo>
                    <a:pt x="236301" y="517714"/>
                  </a:lnTo>
                  <a:cubicBezTo>
                    <a:pt x="236225" y="517708"/>
                    <a:pt x="236164" y="517708"/>
                    <a:pt x="236096" y="517700"/>
                  </a:cubicBezTo>
                  <a:cubicBezTo>
                    <a:pt x="105682" y="517580"/>
                    <a:pt x="0" y="411842"/>
                    <a:pt x="0" y="281427"/>
                  </a:cubicBezTo>
                  <a:lnTo>
                    <a:pt x="19" y="20"/>
                  </a:lnTo>
                  <a:lnTo>
                    <a:pt x="23702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" name="Shape 9">
              <a:extLst>
                <a:ext uri="{FF2B5EF4-FFF2-40B4-BE49-F238E27FC236}">
                  <a16:creationId xmlns:a16="http://schemas.microsoft.com/office/drawing/2014/main" id="{DCB92BC9-2315-4416-A288-293512F97AA1}"/>
                </a:ext>
              </a:extLst>
            </p:cNvPr>
            <p:cNvSpPr/>
            <p:nvPr/>
          </p:nvSpPr>
          <p:spPr>
            <a:xfrm>
              <a:off x="1302154" y="359857"/>
              <a:ext cx="235592" cy="517661"/>
            </a:xfrm>
            <a:custGeom>
              <a:avLst/>
              <a:gdLst/>
              <a:ahLst/>
              <a:cxnLst/>
              <a:rect l="0" t="0" r="0" b="0"/>
              <a:pathLst>
                <a:path w="235592" h="517661">
                  <a:moveTo>
                    <a:pt x="235574" y="0"/>
                  </a:moveTo>
                  <a:lnTo>
                    <a:pt x="235592" y="281430"/>
                  </a:lnTo>
                  <a:cubicBezTo>
                    <a:pt x="235587" y="395624"/>
                    <a:pt x="154591" y="490888"/>
                    <a:pt x="46905" y="512929"/>
                  </a:cubicBezTo>
                  <a:lnTo>
                    <a:pt x="0" y="517661"/>
                  </a:lnTo>
                  <a:lnTo>
                    <a:pt x="0" y="517630"/>
                  </a:lnTo>
                  <a:lnTo>
                    <a:pt x="24" y="517620"/>
                  </a:lnTo>
                  <a:lnTo>
                    <a:pt x="0" y="517627"/>
                  </a:lnTo>
                  <a:lnTo>
                    <a:pt x="0" y="20"/>
                  </a:lnTo>
                  <a:lnTo>
                    <a:pt x="23557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" name="Shape 10">
              <a:extLst>
                <a:ext uri="{FF2B5EF4-FFF2-40B4-BE49-F238E27FC236}">
                  <a16:creationId xmlns:a16="http://schemas.microsoft.com/office/drawing/2014/main" id="{FA467888-F652-45AD-A701-8DD53D095916}"/>
                </a:ext>
              </a:extLst>
            </p:cNvPr>
            <p:cNvSpPr/>
            <p:nvPr/>
          </p:nvSpPr>
          <p:spPr>
            <a:xfrm>
              <a:off x="1303060" y="359864"/>
              <a:ext cx="234669" cy="517683"/>
            </a:xfrm>
            <a:custGeom>
              <a:avLst/>
              <a:gdLst/>
              <a:ahLst/>
              <a:cxnLst/>
              <a:rect l="0" t="0" r="0" b="0"/>
              <a:pathLst>
                <a:path w="234669" h="517683">
                  <a:moveTo>
                    <a:pt x="234669" y="0"/>
                  </a:moveTo>
                  <a:lnTo>
                    <a:pt x="234573" y="284177"/>
                  </a:lnTo>
                  <a:cubicBezTo>
                    <a:pt x="234565" y="412488"/>
                    <a:pt x="131036" y="516668"/>
                    <a:pt x="2927" y="517658"/>
                  </a:cubicBezTo>
                  <a:cubicBezTo>
                    <a:pt x="2325" y="517662"/>
                    <a:pt x="212" y="517683"/>
                    <a:pt x="212" y="517683"/>
                  </a:cubicBezTo>
                  <a:lnTo>
                    <a:pt x="0" y="15"/>
                  </a:lnTo>
                  <a:lnTo>
                    <a:pt x="23466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AC2C3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" name="Shape 11">
              <a:extLst>
                <a:ext uri="{FF2B5EF4-FFF2-40B4-BE49-F238E27FC236}">
                  <a16:creationId xmlns:a16="http://schemas.microsoft.com/office/drawing/2014/main" id="{41C99D6D-D242-40D9-877A-4BCE0FB005C4}"/>
                </a:ext>
              </a:extLst>
            </p:cNvPr>
            <p:cNvSpPr/>
            <p:nvPr/>
          </p:nvSpPr>
          <p:spPr>
            <a:xfrm>
              <a:off x="1191999" y="602472"/>
              <a:ext cx="36829" cy="76090"/>
            </a:xfrm>
            <a:custGeom>
              <a:avLst/>
              <a:gdLst/>
              <a:ahLst/>
              <a:cxnLst/>
              <a:rect l="0" t="0" r="0" b="0"/>
              <a:pathLst>
                <a:path w="36829" h="76090">
                  <a:moveTo>
                    <a:pt x="11926" y="0"/>
                  </a:moveTo>
                  <a:lnTo>
                    <a:pt x="36829" y="68415"/>
                  </a:lnTo>
                  <a:lnTo>
                    <a:pt x="15743" y="76090"/>
                  </a:lnTo>
                  <a:lnTo>
                    <a:pt x="0" y="32793"/>
                  </a:lnTo>
                  <a:lnTo>
                    <a:pt x="1192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" name="Shape 12">
              <a:extLst>
                <a:ext uri="{FF2B5EF4-FFF2-40B4-BE49-F238E27FC236}">
                  <a16:creationId xmlns:a16="http://schemas.microsoft.com/office/drawing/2014/main" id="{576467D8-11C3-42D9-A312-03771094F243}"/>
                </a:ext>
              </a:extLst>
            </p:cNvPr>
            <p:cNvSpPr/>
            <p:nvPr/>
          </p:nvSpPr>
          <p:spPr>
            <a:xfrm>
              <a:off x="1110935" y="447877"/>
              <a:ext cx="59165" cy="46674"/>
            </a:xfrm>
            <a:custGeom>
              <a:avLst/>
              <a:gdLst/>
              <a:ahLst/>
              <a:cxnLst/>
              <a:rect l="0" t="0" r="0" b="0"/>
              <a:pathLst>
                <a:path w="59165" h="46674">
                  <a:moveTo>
                    <a:pt x="57707" y="0"/>
                  </a:moveTo>
                  <a:lnTo>
                    <a:pt x="59097" y="11542"/>
                  </a:lnTo>
                  <a:cubicBezTo>
                    <a:pt x="59165" y="12045"/>
                    <a:pt x="58665" y="13010"/>
                    <a:pt x="58014" y="13269"/>
                  </a:cubicBezTo>
                  <a:cubicBezTo>
                    <a:pt x="53092" y="15318"/>
                    <a:pt x="49468" y="20062"/>
                    <a:pt x="48383" y="24616"/>
                  </a:cubicBezTo>
                  <a:cubicBezTo>
                    <a:pt x="46821" y="29459"/>
                    <a:pt x="48606" y="32771"/>
                    <a:pt x="51281" y="38948"/>
                  </a:cubicBezTo>
                  <a:lnTo>
                    <a:pt x="30056" y="46674"/>
                  </a:lnTo>
                  <a:cubicBezTo>
                    <a:pt x="28123" y="40226"/>
                    <a:pt x="27269" y="36568"/>
                    <a:pt x="22960" y="33872"/>
                  </a:cubicBezTo>
                  <a:cubicBezTo>
                    <a:pt x="19209" y="31074"/>
                    <a:pt x="13373" y="29775"/>
                    <a:pt x="8301" y="31370"/>
                  </a:cubicBezTo>
                  <a:cubicBezTo>
                    <a:pt x="7631" y="31590"/>
                    <a:pt x="6623" y="31169"/>
                    <a:pt x="6364" y="30729"/>
                  </a:cubicBezTo>
                  <a:lnTo>
                    <a:pt x="0" y="21010"/>
                  </a:lnTo>
                  <a:lnTo>
                    <a:pt x="57707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0" name="Shape 13">
              <a:extLst>
                <a:ext uri="{FF2B5EF4-FFF2-40B4-BE49-F238E27FC236}">
                  <a16:creationId xmlns:a16="http://schemas.microsoft.com/office/drawing/2014/main" id="{31CB8E10-EAE4-4858-AB9F-B4A7615FF195}"/>
                </a:ext>
              </a:extLst>
            </p:cNvPr>
            <p:cNvSpPr/>
            <p:nvPr/>
          </p:nvSpPr>
          <p:spPr>
            <a:xfrm>
              <a:off x="1090587" y="411236"/>
              <a:ext cx="76662" cy="53575"/>
            </a:xfrm>
            <a:custGeom>
              <a:avLst/>
              <a:gdLst/>
              <a:ahLst/>
              <a:cxnLst/>
              <a:rect l="0" t="0" r="0" b="0"/>
              <a:pathLst>
                <a:path w="76662" h="53575">
                  <a:moveTo>
                    <a:pt x="73470" y="1141"/>
                  </a:moveTo>
                  <a:lnTo>
                    <a:pt x="76662" y="32138"/>
                  </a:lnTo>
                  <a:lnTo>
                    <a:pt x="17738" y="53575"/>
                  </a:lnTo>
                  <a:lnTo>
                    <a:pt x="263" y="27788"/>
                  </a:lnTo>
                  <a:cubicBezTo>
                    <a:pt x="0" y="27395"/>
                    <a:pt x="543" y="26057"/>
                    <a:pt x="1746" y="26734"/>
                  </a:cubicBezTo>
                  <a:lnTo>
                    <a:pt x="15703" y="32748"/>
                  </a:lnTo>
                  <a:lnTo>
                    <a:pt x="18918" y="22468"/>
                  </a:lnTo>
                  <a:cubicBezTo>
                    <a:pt x="19090" y="21801"/>
                    <a:pt x="20351" y="21240"/>
                    <a:pt x="20962" y="21672"/>
                  </a:cubicBezTo>
                  <a:lnTo>
                    <a:pt x="29949" y="27609"/>
                  </a:lnTo>
                  <a:lnTo>
                    <a:pt x="32253" y="4249"/>
                  </a:lnTo>
                  <a:cubicBezTo>
                    <a:pt x="32274" y="3815"/>
                    <a:pt x="32598" y="3466"/>
                    <a:pt x="32822" y="3356"/>
                  </a:cubicBezTo>
                  <a:cubicBezTo>
                    <a:pt x="33048" y="3309"/>
                    <a:pt x="33538" y="3344"/>
                    <a:pt x="33848" y="3672"/>
                  </a:cubicBezTo>
                  <a:lnTo>
                    <a:pt x="50613" y="20096"/>
                  </a:lnTo>
                  <a:lnTo>
                    <a:pt x="53677" y="9767"/>
                  </a:lnTo>
                  <a:cubicBezTo>
                    <a:pt x="53871" y="9043"/>
                    <a:pt x="55199" y="8658"/>
                    <a:pt x="55761" y="9065"/>
                  </a:cubicBezTo>
                  <a:lnTo>
                    <a:pt x="64832" y="14864"/>
                  </a:lnTo>
                  <a:lnTo>
                    <a:pt x="71651" y="1292"/>
                  </a:lnTo>
                  <a:cubicBezTo>
                    <a:pt x="72145" y="0"/>
                    <a:pt x="73422" y="670"/>
                    <a:pt x="73470" y="1141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1" name="Shape 14">
              <a:extLst>
                <a:ext uri="{FF2B5EF4-FFF2-40B4-BE49-F238E27FC236}">
                  <a16:creationId xmlns:a16="http://schemas.microsoft.com/office/drawing/2014/main" id="{50122E4F-8DEA-47B7-BF5C-2D2252900A97}"/>
                </a:ext>
              </a:extLst>
            </p:cNvPr>
            <p:cNvSpPr/>
            <p:nvPr/>
          </p:nvSpPr>
          <p:spPr>
            <a:xfrm>
              <a:off x="1214939" y="691075"/>
              <a:ext cx="33372" cy="40046"/>
            </a:xfrm>
            <a:custGeom>
              <a:avLst/>
              <a:gdLst/>
              <a:ahLst/>
              <a:cxnLst/>
              <a:rect l="0" t="0" r="0" b="0"/>
              <a:pathLst>
                <a:path w="33372" h="40046">
                  <a:moveTo>
                    <a:pt x="21671" y="0"/>
                  </a:moveTo>
                  <a:lnTo>
                    <a:pt x="33372" y="32162"/>
                  </a:lnTo>
                  <a:lnTo>
                    <a:pt x="11699" y="40046"/>
                  </a:lnTo>
                  <a:lnTo>
                    <a:pt x="0" y="7892"/>
                  </a:lnTo>
                  <a:lnTo>
                    <a:pt x="2167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2" name="Shape 15">
              <a:extLst>
                <a:ext uri="{FF2B5EF4-FFF2-40B4-BE49-F238E27FC236}">
                  <a16:creationId xmlns:a16="http://schemas.microsoft.com/office/drawing/2014/main" id="{117617BF-6850-401A-A33A-720B154CC14F}"/>
                </a:ext>
              </a:extLst>
            </p:cNvPr>
            <p:cNvSpPr/>
            <p:nvPr/>
          </p:nvSpPr>
          <p:spPr>
            <a:xfrm>
              <a:off x="1148605" y="507309"/>
              <a:ext cx="39082" cy="82239"/>
            </a:xfrm>
            <a:custGeom>
              <a:avLst/>
              <a:gdLst/>
              <a:ahLst/>
              <a:cxnLst/>
              <a:rect l="0" t="0" r="0" b="0"/>
              <a:pathLst>
                <a:path w="39082" h="82239">
                  <a:moveTo>
                    <a:pt x="21089" y="0"/>
                  </a:moveTo>
                  <a:lnTo>
                    <a:pt x="39082" y="49439"/>
                  </a:lnTo>
                  <a:lnTo>
                    <a:pt x="27137" y="82239"/>
                  </a:lnTo>
                  <a:lnTo>
                    <a:pt x="0" y="7661"/>
                  </a:lnTo>
                  <a:lnTo>
                    <a:pt x="2108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3" name="Shape 16">
              <a:extLst>
                <a:ext uri="{FF2B5EF4-FFF2-40B4-BE49-F238E27FC236}">
                  <a16:creationId xmlns:a16="http://schemas.microsoft.com/office/drawing/2014/main" id="{BCBCA458-4CA3-4C0D-A927-6ED8FBD19C3A}"/>
                </a:ext>
              </a:extLst>
            </p:cNvPr>
            <p:cNvSpPr/>
            <p:nvPr/>
          </p:nvSpPr>
          <p:spPr>
            <a:xfrm>
              <a:off x="1137726" y="489755"/>
              <a:ext cx="35687" cy="22209"/>
            </a:xfrm>
            <a:custGeom>
              <a:avLst/>
              <a:gdLst/>
              <a:ahLst/>
              <a:cxnLst/>
              <a:rect l="0" t="0" r="0" b="0"/>
              <a:pathLst>
                <a:path w="35687" h="22209">
                  <a:moveTo>
                    <a:pt x="27191" y="1040"/>
                  </a:moveTo>
                  <a:cubicBezTo>
                    <a:pt x="30057" y="0"/>
                    <a:pt x="33325" y="1798"/>
                    <a:pt x="34506" y="5041"/>
                  </a:cubicBezTo>
                  <a:cubicBezTo>
                    <a:pt x="35687" y="8291"/>
                    <a:pt x="34329" y="11754"/>
                    <a:pt x="31472" y="12802"/>
                  </a:cubicBezTo>
                  <a:lnTo>
                    <a:pt x="8475" y="21172"/>
                  </a:lnTo>
                  <a:cubicBezTo>
                    <a:pt x="5630" y="22209"/>
                    <a:pt x="2365" y="20413"/>
                    <a:pt x="1173" y="17169"/>
                  </a:cubicBezTo>
                  <a:cubicBezTo>
                    <a:pt x="0" y="13926"/>
                    <a:pt x="1342" y="10451"/>
                    <a:pt x="4205" y="9407"/>
                  </a:cubicBezTo>
                  <a:lnTo>
                    <a:pt x="27191" y="104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4" name="Shape 17">
              <a:extLst>
                <a:ext uri="{FF2B5EF4-FFF2-40B4-BE49-F238E27FC236}">
                  <a16:creationId xmlns:a16="http://schemas.microsoft.com/office/drawing/2014/main" id="{9DE33271-2AB8-46D8-B1A8-A3AE0BA97024}"/>
                </a:ext>
              </a:extLst>
            </p:cNvPr>
            <p:cNvSpPr/>
            <p:nvPr/>
          </p:nvSpPr>
          <p:spPr>
            <a:xfrm>
              <a:off x="1203966" y="673878"/>
              <a:ext cx="35683" cy="22201"/>
            </a:xfrm>
            <a:custGeom>
              <a:avLst/>
              <a:gdLst/>
              <a:ahLst/>
              <a:cxnLst/>
              <a:rect l="0" t="0" r="0" b="0"/>
              <a:pathLst>
                <a:path w="35683" h="22201">
                  <a:moveTo>
                    <a:pt x="27201" y="1044"/>
                  </a:moveTo>
                  <a:cubicBezTo>
                    <a:pt x="30060" y="0"/>
                    <a:pt x="33321" y="1786"/>
                    <a:pt x="34502" y="5037"/>
                  </a:cubicBezTo>
                  <a:cubicBezTo>
                    <a:pt x="35683" y="8291"/>
                    <a:pt x="34336" y="11754"/>
                    <a:pt x="31471" y="12802"/>
                  </a:cubicBezTo>
                  <a:lnTo>
                    <a:pt x="8481" y="21165"/>
                  </a:lnTo>
                  <a:cubicBezTo>
                    <a:pt x="5634" y="22201"/>
                    <a:pt x="2361" y="20415"/>
                    <a:pt x="1180" y="17166"/>
                  </a:cubicBezTo>
                  <a:cubicBezTo>
                    <a:pt x="0" y="13922"/>
                    <a:pt x="1346" y="10447"/>
                    <a:pt x="4211" y="9415"/>
                  </a:cubicBezTo>
                  <a:lnTo>
                    <a:pt x="27201" y="1044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5" name="Shape 18">
              <a:extLst>
                <a:ext uri="{FF2B5EF4-FFF2-40B4-BE49-F238E27FC236}">
                  <a16:creationId xmlns:a16="http://schemas.microsoft.com/office/drawing/2014/main" id="{104415EE-0203-44B1-A949-5CD2B2789913}"/>
                </a:ext>
              </a:extLst>
            </p:cNvPr>
            <p:cNvSpPr/>
            <p:nvPr/>
          </p:nvSpPr>
          <p:spPr>
            <a:xfrm>
              <a:off x="1222208" y="726002"/>
              <a:ext cx="39869" cy="28857"/>
            </a:xfrm>
            <a:custGeom>
              <a:avLst/>
              <a:gdLst/>
              <a:ahLst/>
              <a:cxnLst/>
              <a:rect l="0" t="0" r="0" b="0"/>
              <a:pathLst>
                <a:path w="39869" h="28857">
                  <a:moveTo>
                    <a:pt x="28166" y="1098"/>
                  </a:moveTo>
                  <a:cubicBezTo>
                    <a:pt x="31179" y="0"/>
                    <a:pt x="36194" y="2584"/>
                    <a:pt x="38030" y="7653"/>
                  </a:cubicBezTo>
                  <a:cubicBezTo>
                    <a:pt x="39869" y="12698"/>
                    <a:pt x="38170" y="18180"/>
                    <a:pt x="35139" y="19293"/>
                  </a:cubicBezTo>
                  <a:lnTo>
                    <a:pt x="11858" y="27760"/>
                  </a:lnTo>
                  <a:cubicBezTo>
                    <a:pt x="8834" y="28857"/>
                    <a:pt x="3671" y="26392"/>
                    <a:pt x="1832" y="21341"/>
                  </a:cubicBezTo>
                  <a:cubicBezTo>
                    <a:pt x="0" y="16287"/>
                    <a:pt x="2217" y="10537"/>
                    <a:pt x="5249" y="9436"/>
                  </a:cubicBezTo>
                  <a:lnTo>
                    <a:pt x="28166" y="1098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6" name="Shape 19">
              <a:extLst>
                <a:ext uri="{FF2B5EF4-FFF2-40B4-BE49-F238E27FC236}">
                  <a16:creationId xmlns:a16="http://schemas.microsoft.com/office/drawing/2014/main" id="{68E80C47-C4F5-404E-8BCE-BA42D88F1849}"/>
                </a:ext>
              </a:extLst>
            </p:cNvPr>
            <p:cNvSpPr/>
            <p:nvPr/>
          </p:nvSpPr>
          <p:spPr>
            <a:xfrm>
              <a:off x="1210194" y="447939"/>
              <a:ext cx="59122" cy="46792"/>
            </a:xfrm>
            <a:custGeom>
              <a:avLst/>
              <a:gdLst/>
              <a:ahLst/>
              <a:cxnLst/>
              <a:rect l="0" t="0" r="0" b="0"/>
              <a:pathLst>
                <a:path w="59122" h="46792">
                  <a:moveTo>
                    <a:pt x="1494" y="0"/>
                  </a:moveTo>
                  <a:lnTo>
                    <a:pt x="59122" y="21196"/>
                  </a:lnTo>
                  <a:lnTo>
                    <a:pt x="52732" y="30905"/>
                  </a:lnTo>
                  <a:cubicBezTo>
                    <a:pt x="52467" y="31345"/>
                    <a:pt x="51458" y="31748"/>
                    <a:pt x="50799" y="31529"/>
                  </a:cubicBezTo>
                  <a:cubicBezTo>
                    <a:pt x="45720" y="29926"/>
                    <a:pt x="39891" y="31211"/>
                    <a:pt x="36119" y="33991"/>
                  </a:cubicBezTo>
                  <a:cubicBezTo>
                    <a:pt x="31798" y="36670"/>
                    <a:pt x="31031" y="40363"/>
                    <a:pt x="29084" y="46792"/>
                  </a:cubicBezTo>
                  <a:lnTo>
                    <a:pt x="7873" y="38999"/>
                  </a:lnTo>
                  <a:cubicBezTo>
                    <a:pt x="10569" y="32832"/>
                    <a:pt x="12290" y="29484"/>
                    <a:pt x="10732" y="24649"/>
                  </a:cubicBezTo>
                  <a:cubicBezTo>
                    <a:pt x="9666" y="20081"/>
                    <a:pt x="6054" y="15332"/>
                    <a:pt x="1148" y="13262"/>
                  </a:cubicBezTo>
                  <a:cubicBezTo>
                    <a:pt x="500" y="13003"/>
                    <a:pt x="0" y="12034"/>
                    <a:pt x="71" y="11541"/>
                  </a:cubicBezTo>
                  <a:lnTo>
                    <a:pt x="1494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7" name="Shape 20">
              <a:extLst>
                <a:ext uri="{FF2B5EF4-FFF2-40B4-BE49-F238E27FC236}">
                  <a16:creationId xmlns:a16="http://schemas.microsoft.com/office/drawing/2014/main" id="{FE1135F0-406F-464B-B0F2-490C6982D257}"/>
                </a:ext>
              </a:extLst>
            </p:cNvPr>
            <p:cNvSpPr/>
            <p:nvPr/>
          </p:nvSpPr>
          <p:spPr>
            <a:xfrm>
              <a:off x="1212322" y="411027"/>
              <a:ext cx="76672" cy="53773"/>
            </a:xfrm>
            <a:custGeom>
              <a:avLst/>
              <a:gdLst/>
              <a:ahLst/>
              <a:cxnLst/>
              <a:rect l="0" t="0" r="0" b="0"/>
              <a:pathLst>
                <a:path w="76672" h="53773">
                  <a:moveTo>
                    <a:pt x="3294" y="1150"/>
                  </a:moveTo>
                  <a:cubicBezTo>
                    <a:pt x="3351" y="681"/>
                    <a:pt x="4633" y="0"/>
                    <a:pt x="5123" y="1293"/>
                  </a:cubicBezTo>
                  <a:lnTo>
                    <a:pt x="11887" y="14880"/>
                  </a:lnTo>
                  <a:lnTo>
                    <a:pt x="20977" y="9116"/>
                  </a:lnTo>
                  <a:cubicBezTo>
                    <a:pt x="21549" y="8723"/>
                    <a:pt x="22874" y="9113"/>
                    <a:pt x="23054" y="9833"/>
                  </a:cubicBezTo>
                  <a:lnTo>
                    <a:pt x="26088" y="20168"/>
                  </a:lnTo>
                  <a:lnTo>
                    <a:pt x="42930" y="3803"/>
                  </a:lnTo>
                  <a:cubicBezTo>
                    <a:pt x="43222" y="3481"/>
                    <a:pt x="43693" y="3435"/>
                    <a:pt x="43941" y="3493"/>
                  </a:cubicBezTo>
                  <a:cubicBezTo>
                    <a:pt x="44143" y="3597"/>
                    <a:pt x="44486" y="3946"/>
                    <a:pt x="44507" y="4386"/>
                  </a:cubicBezTo>
                  <a:lnTo>
                    <a:pt x="46713" y="27753"/>
                  </a:lnTo>
                  <a:lnTo>
                    <a:pt x="55720" y="21853"/>
                  </a:lnTo>
                  <a:cubicBezTo>
                    <a:pt x="56343" y="21420"/>
                    <a:pt x="57611" y="21982"/>
                    <a:pt x="57772" y="22666"/>
                  </a:cubicBezTo>
                  <a:lnTo>
                    <a:pt x="60959" y="32940"/>
                  </a:lnTo>
                  <a:lnTo>
                    <a:pt x="74930" y="26975"/>
                  </a:lnTo>
                  <a:cubicBezTo>
                    <a:pt x="76147" y="26305"/>
                    <a:pt x="76672" y="27656"/>
                    <a:pt x="76417" y="28040"/>
                  </a:cubicBezTo>
                  <a:lnTo>
                    <a:pt x="58853" y="53773"/>
                  </a:lnTo>
                  <a:lnTo>
                    <a:pt x="0" y="32120"/>
                  </a:lnTo>
                  <a:lnTo>
                    <a:pt x="3294" y="115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8" name="Shape 21">
              <a:extLst>
                <a:ext uri="{FF2B5EF4-FFF2-40B4-BE49-F238E27FC236}">
                  <a16:creationId xmlns:a16="http://schemas.microsoft.com/office/drawing/2014/main" id="{3CE110F8-9816-4196-9E8F-00B2241FC346}"/>
                </a:ext>
              </a:extLst>
            </p:cNvPr>
            <p:cNvSpPr/>
            <p:nvPr/>
          </p:nvSpPr>
          <p:spPr>
            <a:xfrm>
              <a:off x="1130799" y="690805"/>
              <a:ext cx="33470" cy="40071"/>
            </a:xfrm>
            <a:custGeom>
              <a:avLst/>
              <a:gdLst/>
              <a:ahLst/>
              <a:cxnLst/>
              <a:rect l="0" t="0" r="0" b="0"/>
              <a:pathLst>
                <a:path w="33470" h="40071">
                  <a:moveTo>
                    <a:pt x="11816" y="0"/>
                  </a:moveTo>
                  <a:lnTo>
                    <a:pt x="33470" y="7959"/>
                  </a:lnTo>
                  <a:lnTo>
                    <a:pt x="21655" y="40071"/>
                  </a:lnTo>
                  <a:lnTo>
                    <a:pt x="0" y="32116"/>
                  </a:lnTo>
                  <a:lnTo>
                    <a:pt x="1181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19" name="Shape 22">
              <a:extLst>
                <a:ext uri="{FF2B5EF4-FFF2-40B4-BE49-F238E27FC236}">
                  <a16:creationId xmlns:a16="http://schemas.microsoft.com/office/drawing/2014/main" id="{C57E4FE4-F120-408A-892F-D1E010BC769E}"/>
                </a:ext>
              </a:extLst>
            </p:cNvPr>
            <p:cNvSpPr/>
            <p:nvPr/>
          </p:nvSpPr>
          <p:spPr>
            <a:xfrm>
              <a:off x="1150308" y="507453"/>
              <a:ext cx="81458" cy="170863"/>
            </a:xfrm>
            <a:custGeom>
              <a:avLst/>
              <a:gdLst/>
              <a:ahLst/>
              <a:cxnLst/>
              <a:rect l="0" t="0" r="0" b="0"/>
              <a:pathLst>
                <a:path w="81458" h="170863">
                  <a:moveTo>
                    <a:pt x="60401" y="0"/>
                  </a:moveTo>
                  <a:lnTo>
                    <a:pt x="81458" y="7751"/>
                  </a:lnTo>
                  <a:lnTo>
                    <a:pt x="21046" y="170863"/>
                  </a:lnTo>
                  <a:lnTo>
                    <a:pt x="0" y="163113"/>
                  </a:lnTo>
                  <a:lnTo>
                    <a:pt x="6040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0" name="Shape 23">
              <a:extLst>
                <a:ext uri="{FF2B5EF4-FFF2-40B4-BE49-F238E27FC236}">
                  <a16:creationId xmlns:a16="http://schemas.microsoft.com/office/drawing/2014/main" id="{113600CD-2FD3-46A4-AD97-1737AA796A84}"/>
                </a:ext>
              </a:extLst>
            </p:cNvPr>
            <p:cNvSpPr/>
            <p:nvPr/>
          </p:nvSpPr>
          <p:spPr>
            <a:xfrm>
              <a:off x="1207303" y="490022"/>
              <a:ext cx="35677" cy="22288"/>
            </a:xfrm>
            <a:custGeom>
              <a:avLst/>
              <a:gdLst/>
              <a:ahLst/>
              <a:cxnLst/>
              <a:rect l="0" t="0" r="0" b="0"/>
              <a:pathLst>
                <a:path w="35677" h="22288">
                  <a:moveTo>
                    <a:pt x="8508" y="1044"/>
                  </a:moveTo>
                  <a:lnTo>
                    <a:pt x="31482" y="9489"/>
                  </a:lnTo>
                  <a:cubicBezTo>
                    <a:pt x="34333" y="10551"/>
                    <a:pt x="35677" y="14026"/>
                    <a:pt x="34470" y="17266"/>
                  </a:cubicBezTo>
                  <a:cubicBezTo>
                    <a:pt x="33289" y="20510"/>
                    <a:pt x="30014" y="22288"/>
                    <a:pt x="27159" y="21240"/>
                  </a:cubicBezTo>
                  <a:lnTo>
                    <a:pt x="4191" y="12798"/>
                  </a:lnTo>
                  <a:cubicBezTo>
                    <a:pt x="1350" y="11740"/>
                    <a:pt x="0" y="8262"/>
                    <a:pt x="1195" y="5018"/>
                  </a:cubicBezTo>
                  <a:cubicBezTo>
                    <a:pt x="2380" y="1774"/>
                    <a:pt x="5659" y="0"/>
                    <a:pt x="8508" y="1044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1" name="Shape 24">
              <a:extLst>
                <a:ext uri="{FF2B5EF4-FFF2-40B4-BE49-F238E27FC236}">
                  <a16:creationId xmlns:a16="http://schemas.microsoft.com/office/drawing/2014/main" id="{602CE44E-0C52-43BC-90B0-F60F4AF197CD}"/>
                </a:ext>
              </a:extLst>
            </p:cNvPr>
            <p:cNvSpPr/>
            <p:nvPr/>
          </p:nvSpPr>
          <p:spPr>
            <a:xfrm>
              <a:off x="1139062" y="673406"/>
              <a:ext cx="35675" cy="22295"/>
            </a:xfrm>
            <a:custGeom>
              <a:avLst/>
              <a:gdLst/>
              <a:ahLst/>
              <a:cxnLst/>
              <a:rect l="0" t="0" r="0" b="0"/>
              <a:pathLst>
                <a:path w="35675" h="22295">
                  <a:moveTo>
                    <a:pt x="8510" y="1048"/>
                  </a:moveTo>
                  <a:lnTo>
                    <a:pt x="31474" y="9497"/>
                  </a:lnTo>
                  <a:cubicBezTo>
                    <a:pt x="34333" y="10551"/>
                    <a:pt x="35675" y="14032"/>
                    <a:pt x="34469" y="17262"/>
                  </a:cubicBezTo>
                  <a:cubicBezTo>
                    <a:pt x="33282" y="20520"/>
                    <a:pt x="30006" y="22295"/>
                    <a:pt x="27151" y="21234"/>
                  </a:cubicBezTo>
                  <a:lnTo>
                    <a:pt x="4190" y="12798"/>
                  </a:lnTo>
                  <a:cubicBezTo>
                    <a:pt x="1335" y="11743"/>
                    <a:pt x="0" y="8269"/>
                    <a:pt x="1188" y="5018"/>
                  </a:cubicBezTo>
                  <a:cubicBezTo>
                    <a:pt x="2386" y="1782"/>
                    <a:pt x="5666" y="0"/>
                    <a:pt x="8510" y="1048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2" name="Shape 25">
              <a:extLst>
                <a:ext uri="{FF2B5EF4-FFF2-40B4-BE49-F238E27FC236}">
                  <a16:creationId xmlns:a16="http://schemas.microsoft.com/office/drawing/2014/main" id="{5A22AF2D-7968-40B5-8845-4EC34FAB3FAE}"/>
                </a:ext>
              </a:extLst>
            </p:cNvPr>
            <p:cNvSpPr/>
            <p:nvPr/>
          </p:nvSpPr>
          <p:spPr>
            <a:xfrm>
              <a:off x="1116493" y="725632"/>
              <a:ext cx="40206" cy="29041"/>
            </a:xfrm>
            <a:custGeom>
              <a:avLst/>
              <a:gdLst/>
              <a:ahLst/>
              <a:cxnLst/>
              <a:rect l="0" t="0" r="0" b="0"/>
              <a:pathLst>
                <a:path w="40206" h="29041">
                  <a:moveTo>
                    <a:pt x="12146" y="1116"/>
                  </a:moveTo>
                  <a:lnTo>
                    <a:pt x="35028" y="9532"/>
                  </a:lnTo>
                  <a:cubicBezTo>
                    <a:pt x="38055" y="10645"/>
                    <a:pt x="40206" y="15850"/>
                    <a:pt x="38340" y="20897"/>
                  </a:cubicBezTo>
                  <a:cubicBezTo>
                    <a:pt x="36483" y="25944"/>
                    <a:pt x="31652" y="29041"/>
                    <a:pt x="28627" y="27922"/>
                  </a:cubicBezTo>
                  <a:lnTo>
                    <a:pt x="5364" y="19375"/>
                  </a:lnTo>
                  <a:cubicBezTo>
                    <a:pt x="2341" y="18259"/>
                    <a:pt x="0" y="13043"/>
                    <a:pt x="1862" y="7996"/>
                  </a:cubicBezTo>
                  <a:cubicBezTo>
                    <a:pt x="3708" y="2941"/>
                    <a:pt x="9122" y="0"/>
                    <a:pt x="12146" y="1116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3" name="Shape 26">
              <a:extLst>
                <a:ext uri="{FF2B5EF4-FFF2-40B4-BE49-F238E27FC236}">
                  <a16:creationId xmlns:a16="http://schemas.microsoft.com/office/drawing/2014/main" id="{DE18C63B-B67F-4264-B8F4-4DAE63D0037A}"/>
                </a:ext>
              </a:extLst>
            </p:cNvPr>
            <p:cNvSpPr/>
            <p:nvPr/>
          </p:nvSpPr>
          <p:spPr>
            <a:xfrm>
              <a:off x="1317680" y="441750"/>
              <a:ext cx="52549" cy="36558"/>
            </a:xfrm>
            <a:custGeom>
              <a:avLst/>
              <a:gdLst/>
              <a:ahLst/>
              <a:cxnLst/>
              <a:rect l="0" t="0" r="0" b="0"/>
              <a:pathLst>
                <a:path w="52549" h="36558">
                  <a:moveTo>
                    <a:pt x="9021" y="0"/>
                  </a:moveTo>
                  <a:lnTo>
                    <a:pt x="10930" y="2315"/>
                  </a:lnTo>
                  <a:cubicBezTo>
                    <a:pt x="10930" y="2315"/>
                    <a:pt x="7463" y="12827"/>
                    <a:pt x="9309" y="15851"/>
                  </a:cubicBezTo>
                  <a:cubicBezTo>
                    <a:pt x="11613" y="19620"/>
                    <a:pt x="12916" y="20944"/>
                    <a:pt x="17633" y="22244"/>
                  </a:cubicBezTo>
                  <a:cubicBezTo>
                    <a:pt x="24667" y="24171"/>
                    <a:pt x="24487" y="20656"/>
                    <a:pt x="33984" y="23047"/>
                  </a:cubicBezTo>
                  <a:cubicBezTo>
                    <a:pt x="43549" y="25452"/>
                    <a:pt x="52549" y="32534"/>
                    <a:pt x="52549" y="32534"/>
                  </a:cubicBezTo>
                  <a:cubicBezTo>
                    <a:pt x="52549" y="32534"/>
                    <a:pt x="52231" y="33332"/>
                    <a:pt x="50989" y="34113"/>
                  </a:cubicBezTo>
                  <a:cubicBezTo>
                    <a:pt x="47123" y="36558"/>
                    <a:pt x="44437" y="36119"/>
                    <a:pt x="44437" y="36119"/>
                  </a:cubicBezTo>
                  <a:cubicBezTo>
                    <a:pt x="44437" y="36119"/>
                    <a:pt x="43152" y="30950"/>
                    <a:pt x="31873" y="27277"/>
                  </a:cubicBezTo>
                  <a:cubicBezTo>
                    <a:pt x="26071" y="25401"/>
                    <a:pt x="21355" y="26801"/>
                    <a:pt x="17348" y="26025"/>
                  </a:cubicBezTo>
                  <a:cubicBezTo>
                    <a:pt x="10314" y="24657"/>
                    <a:pt x="6908" y="19779"/>
                    <a:pt x="5345" y="16459"/>
                  </a:cubicBezTo>
                  <a:cubicBezTo>
                    <a:pt x="3715" y="12992"/>
                    <a:pt x="0" y="3225"/>
                    <a:pt x="0" y="3225"/>
                  </a:cubicBezTo>
                  <a:lnTo>
                    <a:pt x="1198" y="357"/>
                  </a:lnTo>
                  <a:lnTo>
                    <a:pt x="6231" y="12064"/>
                  </a:lnTo>
                  <a:lnTo>
                    <a:pt x="6623" y="9965"/>
                  </a:lnTo>
                  <a:lnTo>
                    <a:pt x="9021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4" name="Shape 27">
              <a:extLst>
                <a:ext uri="{FF2B5EF4-FFF2-40B4-BE49-F238E27FC236}">
                  <a16:creationId xmlns:a16="http://schemas.microsoft.com/office/drawing/2014/main" id="{F41E6F41-BC38-4D78-BB5D-181EDA6AB930}"/>
                </a:ext>
              </a:extLst>
            </p:cNvPr>
            <p:cNvSpPr/>
            <p:nvPr/>
          </p:nvSpPr>
          <p:spPr>
            <a:xfrm>
              <a:off x="1348731" y="648090"/>
              <a:ext cx="18846" cy="59360"/>
            </a:xfrm>
            <a:custGeom>
              <a:avLst/>
              <a:gdLst/>
              <a:ahLst/>
              <a:cxnLst/>
              <a:rect l="0" t="0" r="0" b="0"/>
              <a:pathLst>
                <a:path w="18846" h="59360">
                  <a:moveTo>
                    <a:pt x="18846" y="0"/>
                  </a:moveTo>
                  <a:lnTo>
                    <a:pt x="18846" y="59360"/>
                  </a:lnTo>
                  <a:lnTo>
                    <a:pt x="9107" y="49865"/>
                  </a:lnTo>
                  <a:cubicBezTo>
                    <a:pt x="2737" y="41066"/>
                    <a:pt x="0" y="30873"/>
                    <a:pt x="2053" y="21832"/>
                  </a:cubicBezTo>
                  <a:cubicBezTo>
                    <a:pt x="3467" y="14723"/>
                    <a:pt x="6826" y="8633"/>
                    <a:pt x="11443" y="3994"/>
                  </a:cubicBezTo>
                  <a:lnTo>
                    <a:pt x="1884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5" name="Shape 28">
              <a:extLst>
                <a:ext uri="{FF2B5EF4-FFF2-40B4-BE49-F238E27FC236}">
                  <a16:creationId xmlns:a16="http://schemas.microsoft.com/office/drawing/2014/main" id="{9F65D6D8-E680-4C90-B2B3-B235D3A79B05}"/>
                </a:ext>
              </a:extLst>
            </p:cNvPr>
            <p:cNvSpPr/>
            <p:nvPr/>
          </p:nvSpPr>
          <p:spPr>
            <a:xfrm>
              <a:off x="1339078" y="521374"/>
              <a:ext cx="28499" cy="79753"/>
            </a:xfrm>
            <a:custGeom>
              <a:avLst/>
              <a:gdLst/>
              <a:ahLst/>
              <a:cxnLst/>
              <a:rect l="0" t="0" r="0" b="0"/>
              <a:pathLst>
                <a:path w="28499" h="79753">
                  <a:moveTo>
                    <a:pt x="28499" y="0"/>
                  </a:moveTo>
                  <a:lnTo>
                    <a:pt x="28499" y="79753"/>
                  </a:lnTo>
                  <a:lnTo>
                    <a:pt x="24167" y="77670"/>
                  </a:lnTo>
                  <a:cubicBezTo>
                    <a:pt x="4335" y="64988"/>
                    <a:pt x="0" y="42502"/>
                    <a:pt x="2199" y="32044"/>
                  </a:cubicBezTo>
                  <a:cubicBezTo>
                    <a:pt x="4201" y="22461"/>
                    <a:pt x="6897" y="14321"/>
                    <a:pt x="14964" y="7237"/>
                  </a:cubicBezTo>
                  <a:lnTo>
                    <a:pt x="2849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6" name="Shape 29">
              <a:extLst>
                <a:ext uri="{FF2B5EF4-FFF2-40B4-BE49-F238E27FC236}">
                  <a16:creationId xmlns:a16="http://schemas.microsoft.com/office/drawing/2014/main" id="{9AC1D523-191E-4A40-BCBD-CBC0F55528A8}"/>
                </a:ext>
              </a:extLst>
            </p:cNvPr>
            <p:cNvSpPr/>
            <p:nvPr/>
          </p:nvSpPr>
          <p:spPr>
            <a:xfrm>
              <a:off x="1340478" y="472955"/>
              <a:ext cx="27100" cy="15376"/>
            </a:xfrm>
            <a:custGeom>
              <a:avLst/>
              <a:gdLst/>
              <a:ahLst/>
              <a:cxnLst/>
              <a:rect l="0" t="0" r="0" b="0"/>
              <a:pathLst>
                <a:path w="27100" h="15376">
                  <a:moveTo>
                    <a:pt x="6253" y="1076"/>
                  </a:moveTo>
                  <a:cubicBezTo>
                    <a:pt x="10544" y="2585"/>
                    <a:pt x="17557" y="7405"/>
                    <a:pt x="23990" y="7287"/>
                  </a:cubicBezTo>
                  <a:lnTo>
                    <a:pt x="27100" y="6234"/>
                  </a:lnTo>
                  <a:lnTo>
                    <a:pt x="27100" y="15376"/>
                  </a:lnTo>
                  <a:lnTo>
                    <a:pt x="23239" y="14477"/>
                  </a:lnTo>
                  <a:cubicBezTo>
                    <a:pt x="20245" y="13655"/>
                    <a:pt x="18270" y="13019"/>
                    <a:pt x="18133" y="12978"/>
                  </a:cubicBezTo>
                  <a:cubicBezTo>
                    <a:pt x="15372" y="11962"/>
                    <a:pt x="8961" y="8805"/>
                    <a:pt x="6200" y="7289"/>
                  </a:cubicBezTo>
                  <a:cubicBezTo>
                    <a:pt x="1242" y="4550"/>
                    <a:pt x="0" y="2908"/>
                    <a:pt x="0" y="2908"/>
                  </a:cubicBezTo>
                  <a:cubicBezTo>
                    <a:pt x="0" y="2908"/>
                    <a:pt x="3194" y="0"/>
                    <a:pt x="6253" y="1076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7" name="Shape 30">
              <a:extLst>
                <a:ext uri="{FF2B5EF4-FFF2-40B4-BE49-F238E27FC236}">
                  <a16:creationId xmlns:a16="http://schemas.microsoft.com/office/drawing/2014/main" id="{C90DF47D-8892-42F0-9C2A-62BB5FF0EC14}"/>
                </a:ext>
              </a:extLst>
            </p:cNvPr>
            <p:cNvSpPr/>
            <p:nvPr/>
          </p:nvSpPr>
          <p:spPr>
            <a:xfrm>
              <a:off x="1334444" y="437776"/>
              <a:ext cx="33134" cy="27861"/>
            </a:xfrm>
            <a:custGeom>
              <a:avLst/>
              <a:gdLst/>
              <a:ahLst/>
              <a:cxnLst/>
              <a:rect l="0" t="0" r="0" b="0"/>
              <a:pathLst>
                <a:path w="33134" h="27861">
                  <a:moveTo>
                    <a:pt x="10313" y="141"/>
                  </a:moveTo>
                  <a:cubicBezTo>
                    <a:pt x="12733" y="282"/>
                    <a:pt x="15043" y="786"/>
                    <a:pt x="16600" y="760"/>
                  </a:cubicBezTo>
                  <a:lnTo>
                    <a:pt x="33134" y="2210"/>
                  </a:lnTo>
                  <a:lnTo>
                    <a:pt x="33134" y="8139"/>
                  </a:lnTo>
                  <a:lnTo>
                    <a:pt x="26784" y="7424"/>
                  </a:lnTo>
                  <a:cubicBezTo>
                    <a:pt x="25971" y="7207"/>
                    <a:pt x="23642" y="6570"/>
                    <a:pt x="23368" y="6513"/>
                  </a:cubicBezTo>
                  <a:cubicBezTo>
                    <a:pt x="22824" y="7653"/>
                    <a:pt x="23635" y="8942"/>
                    <a:pt x="25597" y="9865"/>
                  </a:cubicBezTo>
                  <a:cubicBezTo>
                    <a:pt x="25387" y="11484"/>
                    <a:pt x="25186" y="13334"/>
                    <a:pt x="25891" y="15055"/>
                  </a:cubicBezTo>
                  <a:cubicBezTo>
                    <a:pt x="27159" y="18129"/>
                    <a:pt x="31191" y="19228"/>
                    <a:pt x="32994" y="19073"/>
                  </a:cubicBezTo>
                  <a:lnTo>
                    <a:pt x="33134" y="18983"/>
                  </a:lnTo>
                  <a:lnTo>
                    <a:pt x="33134" y="27861"/>
                  </a:lnTo>
                  <a:lnTo>
                    <a:pt x="29787" y="26189"/>
                  </a:lnTo>
                  <a:cubicBezTo>
                    <a:pt x="26505" y="24465"/>
                    <a:pt x="23012" y="22403"/>
                    <a:pt x="21327" y="20570"/>
                  </a:cubicBezTo>
                  <a:cubicBezTo>
                    <a:pt x="18325" y="17323"/>
                    <a:pt x="7233" y="11379"/>
                    <a:pt x="7042" y="20329"/>
                  </a:cubicBezTo>
                  <a:cubicBezTo>
                    <a:pt x="7042" y="20713"/>
                    <a:pt x="2362" y="16559"/>
                    <a:pt x="1328" y="13198"/>
                  </a:cubicBezTo>
                  <a:cubicBezTo>
                    <a:pt x="0" y="8809"/>
                    <a:pt x="1285" y="3244"/>
                    <a:pt x="3367" y="1706"/>
                  </a:cubicBezTo>
                  <a:cubicBezTo>
                    <a:pt x="5363" y="223"/>
                    <a:pt x="7893" y="0"/>
                    <a:pt x="10313" y="141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8" name="Shape 31">
              <a:extLst>
                <a:ext uri="{FF2B5EF4-FFF2-40B4-BE49-F238E27FC236}">
                  <a16:creationId xmlns:a16="http://schemas.microsoft.com/office/drawing/2014/main" id="{E6F6CC8D-3712-46A4-BBF4-74C0A4F4D721}"/>
                </a:ext>
              </a:extLst>
            </p:cNvPr>
            <p:cNvSpPr/>
            <p:nvPr/>
          </p:nvSpPr>
          <p:spPr>
            <a:xfrm>
              <a:off x="1413370" y="727715"/>
              <a:ext cx="15199" cy="40147"/>
            </a:xfrm>
            <a:custGeom>
              <a:avLst/>
              <a:gdLst/>
              <a:ahLst/>
              <a:cxnLst/>
              <a:rect l="0" t="0" r="0" b="0"/>
              <a:pathLst>
                <a:path w="15199" h="40147">
                  <a:moveTo>
                    <a:pt x="0" y="0"/>
                  </a:moveTo>
                  <a:lnTo>
                    <a:pt x="15199" y="2647"/>
                  </a:lnTo>
                  <a:lnTo>
                    <a:pt x="15146" y="37469"/>
                  </a:lnTo>
                  <a:cubicBezTo>
                    <a:pt x="15146" y="37469"/>
                    <a:pt x="11795" y="40147"/>
                    <a:pt x="7888" y="40147"/>
                  </a:cubicBezTo>
                  <a:cubicBezTo>
                    <a:pt x="3540" y="40147"/>
                    <a:pt x="214" y="37469"/>
                    <a:pt x="214" y="37469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29" name="Shape 32">
              <a:extLst>
                <a:ext uri="{FF2B5EF4-FFF2-40B4-BE49-F238E27FC236}">
                  <a16:creationId xmlns:a16="http://schemas.microsoft.com/office/drawing/2014/main" id="{8228CB74-A413-4B65-9F13-8F3ADD1F055E}"/>
                </a:ext>
              </a:extLst>
            </p:cNvPr>
            <p:cNvSpPr/>
            <p:nvPr/>
          </p:nvSpPr>
          <p:spPr>
            <a:xfrm>
              <a:off x="1367577" y="642035"/>
              <a:ext cx="104375" cy="96779"/>
            </a:xfrm>
            <a:custGeom>
              <a:avLst/>
              <a:gdLst/>
              <a:ahLst/>
              <a:cxnLst/>
              <a:rect l="0" t="0" r="0" b="0"/>
              <a:pathLst>
                <a:path w="104375" h="96779">
                  <a:moveTo>
                    <a:pt x="9537" y="910"/>
                  </a:moveTo>
                  <a:cubicBezTo>
                    <a:pt x="13834" y="37"/>
                    <a:pt x="18386" y="0"/>
                    <a:pt x="22988" y="926"/>
                  </a:cubicBezTo>
                  <a:cubicBezTo>
                    <a:pt x="28045" y="1945"/>
                    <a:pt x="30303" y="2273"/>
                    <a:pt x="41150" y="6168"/>
                  </a:cubicBezTo>
                  <a:cubicBezTo>
                    <a:pt x="41211" y="15982"/>
                    <a:pt x="40865" y="23415"/>
                    <a:pt x="40919" y="33257"/>
                  </a:cubicBezTo>
                  <a:cubicBezTo>
                    <a:pt x="37532" y="32203"/>
                    <a:pt x="35468" y="31530"/>
                    <a:pt x="30705" y="30245"/>
                  </a:cubicBezTo>
                  <a:cubicBezTo>
                    <a:pt x="16514" y="26390"/>
                    <a:pt x="7993" y="28193"/>
                    <a:pt x="7431" y="38935"/>
                  </a:cubicBezTo>
                  <a:cubicBezTo>
                    <a:pt x="6921" y="49080"/>
                    <a:pt x="12205" y="52511"/>
                    <a:pt x="24956" y="57201"/>
                  </a:cubicBezTo>
                  <a:cubicBezTo>
                    <a:pt x="34212" y="60599"/>
                    <a:pt x="35983" y="60813"/>
                    <a:pt x="49030" y="64096"/>
                  </a:cubicBezTo>
                  <a:cubicBezTo>
                    <a:pt x="69316" y="69179"/>
                    <a:pt x="77905" y="71480"/>
                    <a:pt x="84630" y="74892"/>
                  </a:cubicBezTo>
                  <a:cubicBezTo>
                    <a:pt x="95602" y="80461"/>
                    <a:pt x="103192" y="86999"/>
                    <a:pt x="103631" y="90552"/>
                  </a:cubicBezTo>
                  <a:cubicBezTo>
                    <a:pt x="104375" y="96779"/>
                    <a:pt x="98926" y="95015"/>
                    <a:pt x="95419" y="93055"/>
                  </a:cubicBezTo>
                  <a:cubicBezTo>
                    <a:pt x="88917" y="89399"/>
                    <a:pt x="82626" y="87939"/>
                    <a:pt x="75061" y="86408"/>
                  </a:cubicBezTo>
                  <a:cubicBezTo>
                    <a:pt x="64981" y="84381"/>
                    <a:pt x="52914" y="82239"/>
                    <a:pt x="44433" y="80879"/>
                  </a:cubicBezTo>
                  <a:cubicBezTo>
                    <a:pt x="37373" y="79738"/>
                    <a:pt x="32909" y="79392"/>
                    <a:pt x="19118" y="75583"/>
                  </a:cubicBezTo>
                  <a:cubicBezTo>
                    <a:pt x="12877" y="73852"/>
                    <a:pt x="7255" y="71136"/>
                    <a:pt x="2398" y="67753"/>
                  </a:cubicBezTo>
                  <a:lnTo>
                    <a:pt x="0" y="65415"/>
                  </a:lnTo>
                  <a:lnTo>
                    <a:pt x="0" y="6055"/>
                  </a:lnTo>
                  <a:lnTo>
                    <a:pt x="9537" y="91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0" name="Shape 33">
              <a:extLst>
                <a:ext uri="{FF2B5EF4-FFF2-40B4-BE49-F238E27FC236}">
                  <a16:creationId xmlns:a16="http://schemas.microsoft.com/office/drawing/2014/main" id="{3E75D1E7-8620-42FC-8D78-9B7E13ECB328}"/>
                </a:ext>
              </a:extLst>
            </p:cNvPr>
            <p:cNvSpPr/>
            <p:nvPr/>
          </p:nvSpPr>
          <p:spPr>
            <a:xfrm>
              <a:off x="1412996" y="623619"/>
              <a:ext cx="16147" cy="80572"/>
            </a:xfrm>
            <a:custGeom>
              <a:avLst/>
              <a:gdLst/>
              <a:ahLst/>
              <a:cxnLst/>
              <a:rect l="0" t="0" r="0" b="0"/>
              <a:pathLst>
                <a:path w="16147" h="80572">
                  <a:moveTo>
                    <a:pt x="0" y="0"/>
                  </a:moveTo>
                  <a:lnTo>
                    <a:pt x="16147" y="5029"/>
                  </a:lnTo>
                  <a:lnTo>
                    <a:pt x="15564" y="80572"/>
                  </a:lnTo>
                  <a:lnTo>
                    <a:pt x="174" y="7696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1" name="Shape 34">
              <a:extLst>
                <a:ext uri="{FF2B5EF4-FFF2-40B4-BE49-F238E27FC236}">
                  <a16:creationId xmlns:a16="http://schemas.microsoft.com/office/drawing/2014/main" id="{584EECA5-8060-4116-AE1E-60D6BDF52997}"/>
                </a:ext>
              </a:extLst>
            </p:cNvPr>
            <p:cNvSpPr/>
            <p:nvPr/>
          </p:nvSpPr>
          <p:spPr>
            <a:xfrm>
              <a:off x="1367577" y="518883"/>
              <a:ext cx="130930" cy="172898"/>
            </a:xfrm>
            <a:custGeom>
              <a:avLst/>
              <a:gdLst/>
              <a:ahLst/>
              <a:cxnLst/>
              <a:rect l="0" t="0" r="0" b="0"/>
              <a:pathLst>
                <a:path w="130930" h="172898">
                  <a:moveTo>
                    <a:pt x="16263" y="321"/>
                  </a:moveTo>
                  <a:cubicBezTo>
                    <a:pt x="29583" y="1188"/>
                    <a:pt x="38493" y="6433"/>
                    <a:pt x="40048" y="6981"/>
                  </a:cubicBezTo>
                  <a:lnTo>
                    <a:pt x="40048" y="38300"/>
                  </a:lnTo>
                  <a:cubicBezTo>
                    <a:pt x="36667" y="36652"/>
                    <a:pt x="36037" y="35388"/>
                    <a:pt x="29543" y="32814"/>
                  </a:cubicBezTo>
                  <a:cubicBezTo>
                    <a:pt x="17656" y="28105"/>
                    <a:pt x="8638" y="28095"/>
                    <a:pt x="5510" y="39128"/>
                  </a:cubicBezTo>
                  <a:cubicBezTo>
                    <a:pt x="2298" y="50393"/>
                    <a:pt x="13940" y="55901"/>
                    <a:pt x="20219" y="59037"/>
                  </a:cubicBezTo>
                  <a:cubicBezTo>
                    <a:pt x="27880" y="62903"/>
                    <a:pt x="37726" y="66003"/>
                    <a:pt x="50495" y="69865"/>
                  </a:cubicBezTo>
                  <a:cubicBezTo>
                    <a:pt x="73521" y="76842"/>
                    <a:pt x="74698" y="75859"/>
                    <a:pt x="88579" y="80755"/>
                  </a:cubicBezTo>
                  <a:cubicBezTo>
                    <a:pt x="98259" y="84157"/>
                    <a:pt x="114088" y="90292"/>
                    <a:pt x="121955" y="101293"/>
                  </a:cubicBezTo>
                  <a:cubicBezTo>
                    <a:pt x="129547" y="111956"/>
                    <a:pt x="130930" y="125701"/>
                    <a:pt x="129162" y="136141"/>
                  </a:cubicBezTo>
                  <a:cubicBezTo>
                    <a:pt x="125717" y="156675"/>
                    <a:pt x="105315" y="172898"/>
                    <a:pt x="80558" y="168620"/>
                  </a:cubicBezTo>
                  <a:cubicBezTo>
                    <a:pt x="71141" y="166989"/>
                    <a:pt x="67907" y="165898"/>
                    <a:pt x="66086" y="165121"/>
                  </a:cubicBezTo>
                  <a:cubicBezTo>
                    <a:pt x="66147" y="155530"/>
                    <a:pt x="66082" y="146125"/>
                    <a:pt x="66147" y="136400"/>
                  </a:cubicBezTo>
                  <a:cubicBezTo>
                    <a:pt x="73175" y="138924"/>
                    <a:pt x="71936" y="138315"/>
                    <a:pt x="76044" y="139640"/>
                  </a:cubicBezTo>
                  <a:cubicBezTo>
                    <a:pt x="82131" y="141624"/>
                    <a:pt x="99142" y="147719"/>
                    <a:pt x="100730" y="129470"/>
                  </a:cubicBezTo>
                  <a:cubicBezTo>
                    <a:pt x="101687" y="118364"/>
                    <a:pt x="91578" y="112845"/>
                    <a:pt x="79259" y="108986"/>
                  </a:cubicBezTo>
                  <a:cubicBezTo>
                    <a:pt x="69675" y="106026"/>
                    <a:pt x="72001" y="107751"/>
                    <a:pt x="50967" y="101221"/>
                  </a:cubicBezTo>
                  <a:cubicBezTo>
                    <a:pt x="36919" y="96865"/>
                    <a:pt x="27153" y="94195"/>
                    <a:pt x="18869" y="91316"/>
                  </a:cubicBezTo>
                  <a:lnTo>
                    <a:pt x="0" y="82244"/>
                  </a:lnTo>
                  <a:lnTo>
                    <a:pt x="0" y="2491"/>
                  </a:lnTo>
                  <a:lnTo>
                    <a:pt x="1072" y="1918"/>
                  </a:lnTo>
                  <a:cubicBezTo>
                    <a:pt x="6248" y="441"/>
                    <a:pt x="11521" y="0"/>
                    <a:pt x="16263" y="321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2" name="Shape 35">
              <a:extLst>
                <a:ext uri="{FF2B5EF4-FFF2-40B4-BE49-F238E27FC236}">
                  <a16:creationId xmlns:a16="http://schemas.microsoft.com/office/drawing/2014/main" id="{06405C8E-4DEC-4977-B054-26823FFB3340}"/>
                </a:ext>
              </a:extLst>
            </p:cNvPr>
            <p:cNvSpPr/>
            <p:nvPr/>
          </p:nvSpPr>
          <p:spPr>
            <a:xfrm>
              <a:off x="1412269" y="498256"/>
              <a:ext cx="17517" cy="88811"/>
            </a:xfrm>
            <a:custGeom>
              <a:avLst/>
              <a:gdLst/>
              <a:ahLst/>
              <a:cxnLst/>
              <a:rect l="0" t="0" r="0" b="0"/>
              <a:pathLst>
                <a:path w="17517" h="88811">
                  <a:moveTo>
                    <a:pt x="0" y="0"/>
                  </a:moveTo>
                  <a:lnTo>
                    <a:pt x="17517" y="5331"/>
                  </a:lnTo>
                  <a:lnTo>
                    <a:pt x="16977" y="88811"/>
                  </a:lnTo>
                  <a:lnTo>
                    <a:pt x="471" y="8402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3" name="Shape 36">
              <a:extLst>
                <a:ext uri="{FF2B5EF4-FFF2-40B4-BE49-F238E27FC236}">
                  <a16:creationId xmlns:a16="http://schemas.microsoft.com/office/drawing/2014/main" id="{9DAA1D46-6BCC-48A9-AA04-9FE4283D590E}"/>
                </a:ext>
              </a:extLst>
            </p:cNvPr>
            <p:cNvSpPr/>
            <p:nvPr/>
          </p:nvSpPr>
          <p:spPr>
            <a:xfrm>
              <a:off x="1367577" y="439986"/>
              <a:ext cx="136520" cy="133308"/>
            </a:xfrm>
            <a:custGeom>
              <a:avLst/>
              <a:gdLst/>
              <a:ahLst/>
              <a:cxnLst/>
              <a:rect l="0" t="0" r="0" b="0"/>
              <a:pathLst>
                <a:path w="136520" h="133308">
                  <a:moveTo>
                    <a:pt x="0" y="0"/>
                  </a:moveTo>
                  <a:lnTo>
                    <a:pt x="1782" y="156"/>
                  </a:lnTo>
                  <a:cubicBezTo>
                    <a:pt x="6643" y="1076"/>
                    <a:pt x="10085" y="2136"/>
                    <a:pt x="11583" y="2606"/>
                  </a:cubicBezTo>
                  <a:cubicBezTo>
                    <a:pt x="20680" y="5461"/>
                    <a:pt x="30252" y="8996"/>
                    <a:pt x="34539" y="13024"/>
                  </a:cubicBezTo>
                  <a:cubicBezTo>
                    <a:pt x="36209" y="14608"/>
                    <a:pt x="38607" y="17611"/>
                    <a:pt x="45956" y="19508"/>
                  </a:cubicBezTo>
                  <a:cubicBezTo>
                    <a:pt x="47989" y="20038"/>
                    <a:pt x="101957" y="35263"/>
                    <a:pt x="118358" y="49183"/>
                  </a:cubicBezTo>
                  <a:cubicBezTo>
                    <a:pt x="129922" y="58950"/>
                    <a:pt x="136520" y="74653"/>
                    <a:pt x="133393" y="92124"/>
                  </a:cubicBezTo>
                  <a:cubicBezTo>
                    <a:pt x="128921" y="113497"/>
                    <a:pt x="111759" y="133308"/>
                    <a:pt x="77509" y="127187"/>
                  </a:cubicBezTo>
                  <a:cubicBezTo>
                    <a:pt x="73401" y="126461"/>
                    <a:pt x="68999" y="125683"/>
                    <a:pt x="66728" y="125241"/>
                  </a:cubicBezTo>
                  <a:lnTo>
                    <a:pt x="67152" y="92344"/>
                  </a:lnTo>
                  <a:cubicBezTo>
                    <a:pt x="70169" y="93636"/>
                    <a:pt x="72736" y="94330"/>
                    <a:pt x="74457" y="94799"/>
                  </a:cubicBezTo>
                  <a:cubicBezTo>
                    <a:pt x="86366" y="98139"/>
                    <a:pt x="98022" y="98686"/>
                    <a:pt x="100323" y="86051"/>
                  </a:cubicBezTo>
                  <a:cubicBezTo>
                    <a:pt x="102493" y="74272"/>
                    <a:pt x="90808" y="69609"/>
                    <a:pt x="72783" y="62442"/>
                  </a:cubicBezTo>
                  <a:cubicBezTo>
                    <a:pt x="65598" y="59595"/>
                    <a:pt x="54736" y="56041"/>
                    <a:pt x="48414" y="53863"/>
                  </a:cubicBezTo>
                  <a:cubicBezTo>
                    <a:pt x="36812" y="49881"/>
                    <a:pt x="30770" y="48614"/>
                    <a:pt x="28437" y="48751"/>
                  </a:cubicBezTo>
                  <a:cubicBezTo>
                    <a:pt x="24992" y="52281"/>
                    <a:pt x="15778" y="51620"/>
                    <a:pt x="7357" y="50057"/>
                  </a:cubicBezTo>
                  <a:lnTo>
                    <a:pt x="0" y="48345"/>
                  </a:lnTo>
                  <a:lnTo>
                    <a:pt x="0" y="39203"/>
                  </a:lnTo>
                  <a:lnTo>
                    <a:pt x="3007" y="38185"/>
                  </a:lnTo>
                  <a:cubicBezTo>
                    <a:pt x="5404" y="36363"/>
                    <a:pt x="7233" y="29451"/>
                    <a:pt x="3839" y="27569"/>
                  </a:cubicBezTo>
                  <a:lnTo>
                    <a:pt x="0" y="25651"/>
                  </a:lnTo>
                  <a:lnTo>
                    <a:pt x="0" y="16773"/>
                  </a:lnTo>
                  <a:lnTo>
                    <a:pt x="5683" y="13104"/>
                  </a:lnTo>
                  <a:cubicBezTo>
                    <a:pt x="5866" y="12845"/>
                    <a:pt x="8516" y="15419"/>
                    <a:pt x="9931" y="12564"/>
                  </a:cubicBezTo>
                  <a:cubicBezTo>
                    <a:pt x="9653" y="12258"/>
                    <a:pt x="6499" y="10749"/>
                    <a:pt x="6103" y="10058"/>
                  </a:cubicBezTo>
                  <a:cubicBezTo>
                    <a:pt x="5130" y="8370"/>
                    <a:pt x="2984" y="6910"/>
                    <a:pt x="598" y="5997"/>
                  </a:cubicBezTo>
                  <a:lnTo>
                    <a:pt x="0" y="592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4" name="Shape 37">
              <a:extLst>
                <a:ext uri="{FF2B5EF4-FFF2-40B4-BE49-F238E27FC236}">
                  <a16:creationId xmlns:a16="http://schemas.microsoft.com/office/drawing/2014/main" id="{E7609355-F824-46FB-9D6F-A34AC79C81C5}"/>
                </a:ext>
              </a:extLst>
            </p:cNvPr>
            <p:cNvSpPr/>
            <p:nvPr/>
          </p:nvSpPr>
          <p:spPr>
            <a:xfrm>
              <a:off x="1402808" y="403201"/>
              <a:ext cx="36274" cy="56124"/>
            </a:xfrm>
            <a:custGeom>
              <a:avLst/>
              <a:gdLst/>
              <a:ahLst/>
              <a:cxnLst/>
              <a:rect l="0" t="0" r="0" b="0"/>
              <a:pathLst>
                <a:path w="36274" h="56124">
                  <a:moveTo>
                    <a:pt x="18105" y="97"/>
                  </a:moveTo>
                  <a:cubicBezTo>
                    <a:pt x="28560" y="195"/>
                    <a:pt x="36274" y="7214"/>
                    <a:pt x="36274" y="16008"/>
                  </a:cubicBezTo>
                  <a:cubicBezTo>
                    <a:pt x="36274" y="22072"/>
                    <a:pt x="32072" y="27335"/>
                    <a:pt x="27227" y="30035"/>
                  </a:cubicBezTo>
                  <a:lnTo>
                    <a:pt x="27134" y="56124"/>
                  </a:lnTo>
                  <a:lnTo>
                    <a:pt x="9295" y="51383"/>
                  </a:lnTo>
                  <a:lnTo>
                    <a:pt x="9242" y="30154"/>
                  </a:lnTo>
                  <a:cubicBezTo>
                    <a:pt x="4259" y="27504"/>
                    <a:pt x="0" y="22258"/>
                    <a:pt x="0" y="16089"/>
                  </a:cubicBezTo>
                  <a:cubicBezTo>
                    <a:pt x="0" y="7300"/>
                    <a:pt x="6834" y="0"/>
                    <a:pt x="18105" y="97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5" name="Shape 38">
              <a:extLst>
                <a:ext uri="{FF2B5EF4-FFF2-40B4-BE49-F238E27FC236}">
                  <a16:creationId xmlns:a16="http://schemas.microsoft.com/office/drawing/2014/main" id="{48129F41-C885-4790-BD2F-CF029090DC0E}"/>
                </a:ext>
              </a:extLst>
            </p:cNvPr>
            <p:cNvSpPr/>
            <p:nvPr/>
          </p:nvSpPr>
          <p:spPr>
            <a:xfrm>
              <a:off x="1364904" y="448104"/>
              <a:ext cx="5814" cy="6645"/>
            </a:xfrm>
            <a:custGeom>
              <a:avLst/>
              <a:gdLst/>
              <a:ahLst/>
              <a:cxnLst/>
              <a:rect l="0" t="0" r="0" b="0"/>
              <a:pathLst>
                <a:path w="5814" h="6645">
                  <a:moveTo>
                    <a:pt x="2484" y="645"/>
                  </a:moveTo>
                  <a:cubicBezTo>
                    <a:pt x="2458" y="0"/>
                    <a:pt x="4723" y="1106"/>
                    <a:pt x="4723" y="1106"/>
                  </a:cubicBezTo>
                  <a:lnTo>
                    <a:pt x="5814" y="1918"/>
                  </a:lnTo>
                  <a:cubicBezTo>
                    <a:pt x="5814" y="1918"/>
                    <a:pt x="4701" y="5335"/>
                    <a:pt x="1930" y="6418"/>
                  </a:cubicBezTo>
                  <a:cubicBezTo>
                    <a:pt x="1336" y="6645"/>
                    <a:pt x="0" y="6185"/>
                    <a:pt x="0" y="6185"/>
                  </a:cubicBezTo>
                  <a:cubicBezTo>
                    <a:pt x="0" y="6185"/>
                    <a:pt x="2646" y="4173"/>
                    <a:pt x="2484" y="645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5AA8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6" name="Shape 39">
              <a:extLst>
                <a:ext uri="{FF2B5EF4-FFF2-40B4-BE49-F238E27FC236}">
                  <a16:creationId xmlns:a16="http://schemas.microsoft.com/office/drawing/2014/main" id="{6A6F6528-F6EF-4981-AAE0-4A1C63129678}"/>
                </a:ext>
              </a:extLst>
            </p:cNvPr>
            <p:cNvSpPr/>
            <p:nvPr/>
          </p:nvSpPr>
          <p:spPr>
            <a:xfrm>
              <a:off x="103553" y="962458"/>
              <a:ext cx="109959" cy="106023"/>
            </a:xfrm>
            <a:custGeom>
              <a:avLst/>
              <a:gdLst/>
              <a:ahLst/>
              <a:cxnLst/>
              <a:rect l="0" t="0" r="0" b="0"/>
              <a:pathLst>
                <a:path w="109959" h="106023">
                  <a:moveTo>
                    <a:pt x="3028" y="0"/>
                  </a:moveTo>
                  <a:cubicBezTo>
                    <a:pt x="10293" y="0"/>
                    <a:pt x="18947" y="418"/>
                    <a:pt x="23062" y="418"/>
                  </a:cubicBezTo>
                  <a:cubicBezTo>
                    <a:pt x="26360" y="418"/>
                    <a:pt x="35000" y="0"/>
                    <a:pt x="39947" y="0"/>
                  </a:cubicBezTo>
                  <a:cubicBezTo>
                    <a:pt x="42009" y="0"/>
                    <a:pt x="42970" y="274"/>
                    <a:pt x="42970" y="1246"/>
                  </a:cubicBezTo>
                  <a:cubicBezTo>
                    <a:pt x="42970" y="2203"/>
                    <a:pt x="42146" y="2480"/>
                    <a:pt x="40775" y="2480"/>
                  </a:cubicBezTo>
                  <a:cubicBezTo>
                    <a:pt x="39266" y="2480"/>
                    <a:pt x="38434" y="2621"/>
                    <a:pt x="36789" y="2894"/>
                  </a:cubicBezTo>
                  <a:cubicBezTo>
                    <a:pt x="33085" y="3579"/>
                    <a:pt x="31986" y="5917"/>
                    <a:pt x="31709" y="10743"/>
                  </a:cubicBezTo>
                  <a:cubicBezTo>
                    <a:pt x="31439" y="15146"/>
                    <a:pt x="31439" y="19000"/>
                    <a:pt x="31439" y="39927"/>
                  </a:cubicBezTo>
                  <a:lnTo>
                    <a:pt x="31439" y="59206"/>
                  </a:lnTo>
                  <a:cubicBezTo>
                    <a:pt x="31439" y="79175"/>
                    <a:pt x="35418" y="87570"/>
                    <a:pt x="42146" y="93078"/>
                  </a:cubicBezTo>
                  <a:cubicBezTo>
                    <a:pt x="48323" y="98175"/>
                    <a:pt x="54634" y="98723"/>
                    <a:pt x="59300" y="98723"/>
                  </a:cubicBezTo>
                  <a:cubicBezTo>
                    <a:pt x="65348" y="98723"/>
                    <a:pt x="72757" y="96796"/>
                    <a:pt x="78246" y="91288"/>
                  </a:cubicBezTo>
                  <a:cubicBezTo>
                    <a:pt x="85796" y="83718"/>
                    <a:pt x="86206" y="71327"/>
                    <a:pt x="86206" y="57142"/>
                  </a:cubicBezTo>
                  <a:lnTo>
                    <a:pt x="86206" y="39927"/>
                  </a:lnTo>
                  <a:cubicBezTo>
                    <a:pt x="86206" y="19000"/>
                    <a:pt x="86206" y="15146"/>
                    <a:pt x="85932" y="10743"/>
                  </a:cubicBezTo>
                  <a:cubicBezTo>
                    <a:pt x="85666" y="6059"/>
                    <a:pt x="84564" y="3856"/>
                    <a:pt x="80035" y="2894"/>
                  </a:cubicBezTo>
                  <a:cubicBezTo>
                    <a:pt x="78934" y="2621"/>
                    <a:pt x="76597" y="2480"/>
                    <a:pt x="75089" y="2480"/>
                  </a:cubicBezTo>
                  <a:cubicBezTo>
                    <a:pt x="73581" y="2480"/>
                    <a:pt x="72757" y="2203"/>
                    <a:pt x="72757" y="1246"/>
                  </a:cubicBezTo>
                  <a:cubicBezTo>
                    <a:pt x="72757" y="274"/>
                    <a:pt x="73717" y="0"/>
                    <a:pt x="75644" y="0"/>
                  </a:cubicBezTo>
                  <a:cubicBezTo>
                    <a:pt x="82639" y="0"/>
                    <a:pt x="91289" y="418"/>
                    <a:pt x="91426" y="418"/>
                  </a:cubicBezTo>
                  <a:cubicBezTo>
                    <a:pt x="93074" y="418"/>
                    <a:pt x="101722" y="0"/>
                    <a:pt x="107071" y="0"/>
                  </a:cubicBezTo>
                  <a:cubicBezTo>
                    <a:pt x="108994" y="0"/>
                    <a:pt x="109959" y="274"/>
                    <a:pt x="109959" y="1246"/>
                  </a:cubicBezTo>
                  <a:cubicBezTo>
                    <a:pt x="109959" y="2203"/>
                    <a:pt x="109135" y="2480"/>
                    <a:pt x="107485" y="2480"/>
                  </a:cubicBezTo>
                  <a:cubicBezTo>
                    <a:pt x="105978" y="2480"/>
                    <a:pt x="105150" y="2621"/>
                    <a:pt x="103507" y="2894"/>
                  </a:cubicBezTo>
                  <a:cubicBezTo>
                    <a:pt x="99799" y="3579"/>
                    <a:pt x="98706" y="5917"/>
                    <a:pt x="98428" y="10743"/>
                  </a:cubicBezTo>
                  <a:cubicBezTo>
                    <a:pt x="98151" y="15146"/>
                    <a:pt x="98151" y="19000"/>
                    <a:pt x="98151" y="39927"/>
                  </a:cubicBezTo>
                  <a:lnTo>
                    <a:pt x="98151" y="54662"/>
                  </a:lnTo>
                  <a:cubicBezTo>
                    <a:pt x="98151" y="69952"/>
                    <a:pt x="96643" y="86195"/>
                    <a:pt x="85111" y="96106"/>
                  </a:cubicBezTo>
                  <a:cubicBezTo>
                    <a:pt x="75367" y="104501"/>
                    <a:pt x="65477" y="106023"/>
                    <a:pt x="56561" y="106023"/>
                  </a:cubicBezTo>
                  <a:cubicBezTo>
                    <a:pt x="49289" y="106023"/>
                    <a:pt x="36101" y="105605"/>
                    <a:pt x="26079" y="96520"/>
                  </a:cubicBezTo>
                  <a:cubicBezTo>
                    <a:pt x="19080" y="90180"/>
                    <a:pt x="13864" y="79996"/>
                    <a:pt x="13864" y="60034"/>
                  </a:cubicBezTo>
                  <a:lnTo>
                    <a:pt x="13864" y="39927"/>
                  </a:lnTo>
                  <a:cubicBezTo>
                    <a:pt x="13864" y="19000"/>
                    <a:pt x="13864" y="15146"/>
                    <a:pt x="13594" y="10743"/>
                  </a:cubicBezTo>
                  <a:cubicBezTo>
                    <a:pt x="13317" y="6059"/>
                    <a:pt x="12223" y="3856"/>
                    <a:pt x="7690" y="2894"/>
                  </a:cubicBezTo>
                  <a:cubicBezTo>
                    <a:pt x="6593" y="2621"/>
                    <a:pt x="4252" y="2480"/>
                    <a:pt x="2333" y="2480"/>
                  </a:cubicBezTo>
                  <a:cubicBezTo>
                    <a:pt x="826" y="2480"/>
                    <a:pt x="0" y="2203"/>
                    <a:pt x="0" y="1246"/>
                  </a:cubicBezTo>
                  <a:cubicBezTo>
                    <a:pt x="0" y="274"/>
                    <a:pt x="965" y="0"/>
                    <a:pt x="3028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7" name="Shape 40">
              <a:extLst>
                <a:ext uri="{FF2B5EF4-FFF2-40B4-BE49-F238E27FC236}">
                  <a16:creationId xmlns:a16="http://schemas.microsoft.com/office/drawing/2014/main" id="{8B527DEA-5755-41B8-A0FD-311C3CB27337}"/>
                </a:ext>
              </a:extLst>
            </p:cNvPr>
            <p:cNvSpPr/>
            <p:nvPr/>
          </p:nvSpPr>
          <p:spPr>
            <a:xfrm>
              <a:off x="231091" y="960120"/>
              <a:ext cx="115449" cy="108083"/>
            </a:xfrm>
            <a:custGeom>
              <a:avLst/>
              <a:gdLst/>
              <a:ahLst/>
              <a:cxnLst/>
              <a:rect l="0" t="0" r="0" b="0"/>
              <a:pathLst>
                <a:path w="115449" h="108083">
                  <a:moveTo>
                    <a:pt x="15650" y="0"/>
                  </a:moveTo>
                  <a:cubicBezTo>
                    <a:pt x="17162" y="0"/>
                    <a:pt x="18400" y="1785"/>
                    <a:pt x="20725" y="4263"/>
                  </a:cubicBezTo>
                  <a:cubicBezTo>
                    <a:pt x="22375" y="6055"/>
                    <a:pt x="43240" y="28501"/>
                    <a:pt x="63282" y="48461"/>
                  </a:cubicBezTo>
                  <a:cubicBezTo>
                    <a:pt x="72608" y="57831"/>
                    <a:pt x="91149" y="77653"/>
                    <a:pt x="93482" y="79859"/>
                  </a:cubicBezTo>
                  <a:lnTo>
                    <a:pt x="94169" y="79859"/>
                  </a:lnTo>
                  <a:lnTo>
                    <a:pt x="92794" y="18036"/>
                  </a:lnTo>
                  <a:cubicBezTo>
                    <a:pt x="92658" y="9634"/>
                    <a:pt x="91426" y="7017"/>
                    <a:pt x="88129" y="5642"/>
                  </a:cubicBezTo>
                  <a:cubicBezTo>
                    <a:pt x="86065" y="4817"/>
                    <a:pt x="82775" y="4817"/>
                    <a:pt x="80850" y="4817"/>
                  </a:cubicBezTo>
                  <a:cubicBezTo>
                    <a:pt x="79201" y="4817"/>
                    <a:pt x="78654" y="4399"/>
                    <a:pt x="78654" y="3579"/>
                  </a:cubicBezTo>
                  <a:cubicBezTo>
                    <a:pt x="78654" y="2470"/>
                    <a:pt x="80165" y="2340"/>
                    <a:pt x="82221" y="2340"/>
                  </a:cubicBezTo>
                  <a:cubicBezTo>
                    <a:pt x="89367" y="2340"/>
                    <a:pt x="95951" y="2755"/>
                    <a:pt x="98835" y="2755"/>
                  </a:cubicBezTo>
                  <a:cubicBezTo>
                    <a:pt x="100350" y="2755"/>
                    <a:pt x="105560" y="2340"/>
                    <a:pt x="112292" y="2340"/>
                  </a:cubicBezTo>
                  <a:cubicBezTo>
                    <a:pt x="114078" y="2340"/>
                    <a:pt x="115449" y="2470"/>
                    <a:pt x="115449" y="3579"/>
                  </a:cubicBezTo>
                  <a:cubicBezTo>
                    <a:pt x="115449" y="4399"/>
                    <a:pt x="114625" y="4817"/>
                    <a:pt x="112975" y="4817"/>
                  </a:cubicBezTo>
                  <a:cubicBezTo>
                    <a:pt x="111604" y="4817"/>
                    <a:pt x="110503" y="4817"/>
                    <a:pt x="108854" y="5224"/>
                  </a:cubicBezTo>
                  <a:cubicBezTo>
                    <a:pt x="105012" y="6334"/>
                    <a:pt x="103911" y="9224"/>
                    <a:pt x="103778" y="16935"/>
                  </a:cubicBezTo>
                  <a:lnTo>
                    <a:pt x="102269" y="103814"/>
                  </a:lnTo>
                  <a:cubicBezTo>
                    <a:pt x="102269" y="106845"/>
                    <a:pt x="101722" y="108083"/>
                    <a:pt x="100484" y="108083"/>
                  </a:cubicBezTo>
                  <a:cubicBezTo>
                    <a:pt x="98972" y="108083"/>
                    <a:pt x="97326" y="106571"/>
                    <a:pt x="95815" y="105052"/>
                  </a:cubicBezTo>
                  <a:cubicBezTo>
                    <a:pt x="87168" y="96790"/>
                    <a:pt x="69596" y="78750"/>
                    <a:pt x="55319" y="64574"/>
                  </a:cubicBezTo>
                  <a:cubicBezTo>
                    <a:pt x="40357" y="49705"/>
                    <a:pt x="25118" y="32486"/>
                    <a:pt x="22644" y="29876"/>
                  </a:cubicBezTo>
                  <a:lnTo>
                    <a:pt x="22238" y="29876"/>
                  </a:lnTo>
                  <a:lnTo>
                    <a:pt x="23746" y="87700"/>
                  </a:lnTo>
                  <a:cubicBezTo>
                    <a:pt x="24023" y="98443"/>
                    <a:pt x="25801" y="102028"/>
                    <a:pt x="28552" y="102989"/>
                  </a:cubicBezTo>
                  <a:cubicBezTo>
                    <a:pt x="30885" y="103814"/>
                    <a:pt x="33495" y="103947"/>
                    <a:pt x="35683" y="103947"/>
                  </a:cubicBezTo>
                  <a:cubicBezTo>
                    <a:pt x="37199" y="103947"/>
                    <a:pt x="38028" y="104220"/>
                    <a:pt x="38028" y="105052"/>
                  </a:cubicBezTo>
                  <a:cubicBezTo>
                    <a:pt x="38028" y="106158"/>
                    <a:pt x="36786" y="106427"/>
                    <a:pt x="34866" y="106427"/>
                  </a:cubicBezTo>
                  <a:cubicBezTo>
                    <a:pt x="25946" y="106427"/>
                    <a:pt x="20456" y="106013"/>
                    <a:pt x="17846" y="106013"/>
                  </a:cubicBezTo>
                  <a:cubicBezTo>
                    <a:pt x="16608" y="106013"/>
                    <a:pt x="10156" y="106427"/>
                    <a:pt x="3014" y="106427"/>
                  </a:cubicBezTo>
                  <a:cubicBezTo>
                    <a:pt x="1239" y="106427"/>
                    <a:pt x="0" y="106290"/>
                    <a:pt x="0" y="105052"/>
                  </a:cubicBezTo>
                  <a:cubicBezTo>
                    <a:pt x="0" y="104220"/>
                    <a:pt x="822" y="103947"/>
                    <a:pt x="2197" y="103947"/>
                  </a:cubicBezTo>
                  <a:cubicBezTo>
                    <a:pt x="3983" y="103947"/>
                    <a:pt x="6448" y="103814"/>
                    <a:pt x="8374" y="103260"/>
                  </a:cubicBezTo>
                  <a:cubicBezTo>
                    <a:pt x="11938" y="102157"/>
                    <a:pt x="12493" y="98166"/>
                    <a:pt x="12626" y="86185"/>
                  </a:cubicBezTo>
                  <a:lnTo>
                    <a:pt x="13865" y="4677"/>
                  </a:lnTo>
                  <a:cubicBezTo>
                    <a:pt x="13865" y="1922"/>
                    <a:pt x="14279" y="0"/>
                    <a:pt x="1565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8" name="Shape 41">
              <a:extLst>
                <a:ext uri="{FF2B5EF4-FFF2-40B4-BE49-F238E27FC236}">
                  <a16:creationId xmlns:a16="http://schemas.microsoft.com/office/drawing/2014/main" id="{69B0301B-8B84-4AA1-ACFE-B748E4A3762F}"/>
                </a:ext>
              </a:extLst>
            </p:cNvPr>
            <p:cNvSpPr/>
            <p:nvPr/>
          </p:nvSpPr>
          <p:spPr>
            <a:xfrm>
              <a:off x="371937" y="962458"/>
              <a:ext cx="44341" cy="104090"/>
            </a:xfrm>
            <a:custGeom>
              <a:avLst/>
              <a:gdLst/>
              <a:ahLst/>
              <a:cxnLst/>
              <a:rect l="0" t="0" r="0" b="0"/>
              <a:pathLst>
                <a:path w="44341" h="104090">
                  <a:moveTo>
                    <a:pt x="3301" y="0"/>
                  </a:moveTo>
                  <a:cubicBezTo>
                    <a:pt x="8510" y="0"/>
                    <a:pt x="17162" y="418"/>
                    <a:pt x="21147" y="418"/>
                  </a:cubicBezTo>
                  <a:cubicBezTo>
                    <a:pt x="24577" y="418"/>
                    <a:pt x="32673" y="0"/>
                    <a:pt x="37894" y="0"/>
                  </a:cubicBezTo>
                  <a:cubicBezTo>
                    <a:pt x="39680" y="0"/>
                    <a:pt x="40770" y="274"/>
                    <a:pt x="40770" y="1102"/>
                  </a:cubicBezTo>
                  <a:cubicBezTo>
                    <a:pt x="40770" y="2203"/>
                    <a:pt x="39949" y="2480"/>
                    <a:pt x="38577" y="2480"/>
                  </a:cubicBezTo>
                  <a:cubicBezTo>
                    <a:pt x="37210" y="2480"/>
                    <a:pt x="36109" y="2621"/>
                    <a:pt x="34459" y="2894"/>
                  </a:cubicBezTo>
                  <a:cubicBezTo>
                    <a:pt x="30754" y="3579"/>
                    <a:pt x="29657" y="5917"/>
                    <a:pt x="29383" y="10743"/>
                  </a:cubicBezTo>
                  <a:cubicBezTo>
                    <a:pt x="29099" y="15146"/>
                    <a:pt x="29099" y="19000"/>
                    <a:pt x="29099" y="39927"/>
                  </a:cubicBezTo>
                  <a:lnTo>
                    <a:pt x="29099" y="64167"/>
                  </a:lnTo>
                  <a:cubicBezTo>
                    <a:pt x="29099" y="77522"/>
                    <a:pt x="29099" y="88394"/>
                    <a:pt x="29657" y="94312"/>
                  </a:cubicBezTo>
                  <a:cubicBezTo>
                    <a:pt x="30067" y="98035"/>
                    <a:pt x="31025" y="100511"/>
                    <a:pt x="35143" y="101059"/>
                  </a:cubicBezTo>
                  <a:cubicBezTo>
                    <a:pt x="37066" y="101343"/>
                    <a:pt x="40090" y="101614"/>
                    <a:pt x="42141" y="101614"/>
                  </a:cubicBezTo>
                  <a:cubicBezTo>
                    <a:pt x="43654" y="101614"/>
                    <a:pt x="44341" y="102028"/>
                    <a:pt x="44341" y="102715"/>
                  </a:cubicBezTo>
                  <a:cubicBezTo>
                    <a:pt x="44341" y="103684"/>
                    <a:pt x="43247" y="104090"/>
                    <a:pt x="41739" y="104090"/>
                  </a:cubicBezTo>
                  <a:cubicBezTo>
                    <a:pt x="32673" y="104090"/>
                    <a:pt x="24023" y="103684"/>
                    <a:pt x="20319" y="103684"/>
                  </a:cubicBezTo>
                  <a:cubicBezTo>
                    <a:pt x="17162" y="103684"/>
                    <a:pt x="8510" y="104090"/>
                    <a:pt x="3020" y="104090"/>
                  </a:cubicBezTo>
                  <a:cubicBezTo>
                    <a:pt x="1238" y="104090"/>
                    <a:pt x="277" y="103684"/>
                    <a:pt x="277" y="102715"/>
                  </a:cubicBezTo>
                  <a:cubicBezTo>
                    <a:pt x="277" y="102028"/>
                    <a:pt x="832" y="101614"/>
                    <a:pt x="2474" y="101614"/>
                  </a:cubicBezTo>
                  <a:cubicBezTo>
                    <a:pt x="4536" y="101614"/>
                    <a:pt x="6177" y="101343"/>
                    <a:pt x="7415" y="101059"/>
                  </a:cubicBezTo>
                  <a:cubicBezTo>
                    <a:pt x="10159" y="100511"/>
                    <a:pt x="10984" y="98175"/>
                    <a:pt x="11398" y="94179"/>
                  </a:cubicBezTo>
                  <a:cubicBezTo>
                    <a:pt x="12085" y="88394"/>
                    <a:pt x="12085" y="77522"/>
                    <a:pt x="12085" y="64167"/>
                  </a:cubicBezTo>
                  <a:lnTo>
                    <a:pt x="12085" y="39927"/>
                  </a:lnTo>
                  <a:cubicBezTo>
                    <a:pt x="12085" y="19000"/>
                    <a:pt x="12085" y="15146"/>
                    <a:pt x="11808" y="10743"/>
                  </a:cubicBezTo>
                  <a:cubicBezTo>
                    <a:pt x="11538" y="6059"/>
                    <a:pt x="10159" y="3718"/>
                    <a:pt x="7139" y="3027"/>
                  </a:cubicBezTo>
                  <a:cubicBezTo>
                    <a:pt x="5631" y="2621"/>
                    <a:pt x="3846" y="2480"/>
                    <a:pt x="2203" y="2480"/>
                  </a:cubicBezTo>
                  <a:cubicBezTo>
                    <a:pt x="832" y="2480"/>
                    <a:pt x="0" y="2203"/>
                    <a:pt x="0" y="1102"/>
                  </a:cubicBezTo>
                  <a:cubicBezTo>
                    <a:pt x="0" y="274"/>
                    <a:pt x="1102" y="0"/>
                    <a:pt x="330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39" name="Shape 42">
              <a:extLst>
                <a:ext uri="{FF2B5EF4-FFF2-40B4-BE49-F238E27FC236}">
                  <a16:creationId xmlns:a16="http://schemas.microsoft.com/office/drawing/2014/main" id="{C69FE4CB-D860-4295-B112-2898C9E127BF}"/>
                </a:ext>
              </a:extLst>
            </p:cNvPr>
            <p:cNvSpPr/>
            <p:nvPr/>
          </p:nvSpPr>
          <p:spPr>
            <a:xfrm>
              <a:off x="427949" y="962461"/>
              <a:ext cx="155668" cy="106014"/>
            </a:xfrm>
            <a:custGeom>
              <a:avLst/>
              <a:gdLst/>
              <a:ahLst/>
              <a:cxnLst/>
              <a:rect l="0" t="0" r="0" b="0"/>
              <a:pathLst>
                <a:path w="155668" h="106014">
                  <a:moveTo>
                    <a:pt x="3017" y="0"/>
                  </a:moveTo>
                  <a:cubicBezTo>
                    <a:pt x="10164" y="0"/>
                    <a:pt x="17713" y="411"/>
                    <a:pt x="18947" y="411"/>
                  </a:cubicBezTo>
                  <a:cubicBezTo>
                    <a:pt x="20179" y="411"/>
                    <a:pt x="26223" y="0"/>
                    <a:pt x="34186" y="0"/>
                  </a:cubicBezTo>
                  <a:cubicBezTo>
                    <a:pt x="36105" y="0"/>
                    <a:pt x="37062" y="411"/>
                    <a:pt x="37062" y="1239"/>
                  </a:cubicBezTo>
                  <a:cubicBezTo>
                    <a:pt x="37062" y="2341"/>
                    <a:pt x="35968" y="2477"/>
                    <a:pt x="34596" y="2477"/>
                  </a:cubicBezTo>
                  <a:cubicBezTo>
                    <a:pt x="33503" y="2477"/>
                    <a:pt x="32131" y="2477"/>
                    <a:pt x="31162" y="3032"/>
                  </a:cubicBezTo>
                  <a:cubicBezTo>
                    <a:pt x="29927" y="3579"/>
                    <a:pt x="29657" y="4539"/>
                    <a:pt x="29657" y="6055"/>
                  </a:cubicBezTo>
                  <a:cubicBezTo>
                    <a:pt x="29657" y="7849"/>
                    <a:pt x="31029" y="12529"/>
                    <a:pt x="32671" y="18728"/>
                  </a:cubicBezTo>
                  <a:cubicBezTo>
                    <a:pt x="35006" y="27813"/>
                    <a:pt x="47772" y="69528"/>
                    <a:pt x="50246" y="77242"/>
                  </a:cubicBezTo>
                  <a:lnTo>
                    <a:pt x="50656" y="77242"/>
                  </a:lnTo>
                  <a:lnTo>
                    <a:pt x="77288" y="5500"/>
                  </a:lnTo>
                  <a:cubicBezTo>
                    <a:pt x="78660" y="1653"/>
                    <a:pt x="79621" y="548"/>
                    <a:pt x="80720" y="548"/>
                  </a:cubicBezTo>
                  <a:cubicBezTo>
                    <a:pt x="82229" y="548"/>
                    <a:pt x="82912" y="2618"/>
                    <a:pt x="84698" y="7024"/>
                  </a:cubicBezTo>
                  <a:lnTo>
                    <a:pt x="113252" y="76274"/>
                  </a:lnTo>
                  <a:lnTo>
                    <a:pt x="113666" y="76274"/>
                  </a:lnTo>
                  <a:cubicBezTo>
                    <a:pt x="116140" y="67058"/>
                    <a:pt x="127117" y="30701"/>
                    <a:pt x="131923" y="14595"/>
                  </a:cubicBezTo>
                  <a:cubicBezTo>
                    <a:pt x="132884" y="11426"/>
                    <a:pt x="133294" y="8540"/>
                    <a:pt x="133294" y="6603"/>
                  </a:cubicBezTo>
                  <a:cubicBezTo>
                    <a:pt x="133294" y="4407"/>
                    <a:pt x="132056" y="2477"/>
                    <a:pt x="126707" y="2477"/>
                  </a:cubicBezTo>
                  <a:cubicBezTo>
                    <a:pt x="125335" y="2477"/>
                    <a:pt x="124374" y="2063"/>
                    <a:pt x="124374" y="1239"/>
                  </a:cubicBezTo>
                  <a:cubicBezTo>
                    <a:pt x="124374" y="278"/>
                    <a:pt x="125467" y="0"/>
                    <a:pt x="127527" y="0"/>
                  </a:cubicBezTo>
                  <a:cubicBezTo>
                    <a:pt x="134803" y="0"/>
                    <a:pt x="140566" y="411"/>
                    <a:pt x="141804" y="411"/>
                  </a:cubicBezTo>
                  <a:cubicBezTo>
                    <a:pt x="142766" y="411"/>
                    <a:pt x="148674" y="0"/>
                    <a:pt x="153195" y="0"/>
                  </a:cubicBezTo>
                  <a:cubicBezTo>
                    <a:pt x="154710" y="0"/>
                    <a:pt x="155668" y="278"/>
                    <a:pt x="155668" y="1101"/>
                  </a:cubicBezTo>
                  <a:cubicBezTo>
                    <a:pt x="155668" y="2063"/>
                    <a:pt x="154984" y="2477"/>
                    <a:pt x="153749" y="2477"/>
                  </a:cubicBezTo>
                  <a:cubicBezTo>
                    <a:pt x="152377" y="2477"/>
                    <a:pt x="150456" y="2618"/>
                    <a:pt x="148943" y="3165"/>
                  </a:cubicBezTo>
                  <a:cubicBezTo>
                    <a:pt x="145649" y="4407"/>
                    <a:pt x="144137" y="9912"/>
                    <a:pt x="141251" y="17759"/>
                  </a:cubicBezTo>
                  <a:cubicBezTo>
                    <a:pt x="134939" y="35111"/>
                    <a:pt x="120528" y="78898"/>
                    <a:pt x="113800" y="99548"/>
                  </a:cubicBezTo>
                  <a:cubicBezTo>
                    <a:pt x="112295" y="104368"/>
                    <a:pt x="111608" y="106014"/>
                    <a:pt x="109826" y="106014"/>
                  </a:cubicBezTo>
                  <a:cubicBezTo>
                    <a:pt x="108450" y="106014"/>
                    <a:pt x="107622" y="104368"/>
                    <a:pt x="105567" y="99274"/>
                  </a:cubicBezTo>
                  <a:lnTo>
                    <a:pt x="77012" y="30295"/>
                  </a:lnTo>
                  <a:lnTo>
                    <a:pt x="76735" y="30295"/>
                  </a:lnTo>
                  <a:cubicBezTo>
                    <a:pt x="74131" y="37310"/>
                    <a:pt x="55872" y="86054"/>
                    <a:pt x="49972" y="98720"/>
                  </a:cubicBezTo>
                  <a:cubicBezTo>
                    <a:pt x="47358" y="104368"/>
                    <a:pt x="46675" y="106014"/>
                    <a:pt x="45025" y="106014"/>
                  </a:cubicBezTo>
                  <a:cubicBezTo>
                    <a:pt x="43654" y="106014"/>
                    <a:pt x="43106" y="104504"/>
                    <a:pt x="41868" y="100923"/>
                  </a:cubicBezTo>
                  <a:lnTo>
                    <a:pt x="12770" y="13489"/>
                  </a:lnTo>
                  <a:cubicBezTo>
                    <a:pt x="11121" y="8395"/>
                    <a:pt x="9613" y="5094"/>
                    <a:pt x="7690" y="3715"/>
                  </a:cubicBezTo>
                  <a:cubicBezTo>
                    <a:pt x="6181" y="2753"/>
                    <a:pt x="3435" y="2477"/>
                    <a:pt x="2200" y="2477"/>
                  </a:cubicBezTo>
                  <a:cubicBezTo>
                    <a:pt x="828" y="2477"/>
                    <a:pt x="0" y="2341"/>
                    <a:pt x="0" y="1239"/>
                  </a:cubicBezTo>
                  <a:cubicBezTo>
                    <a:pt x="0" y="278"/>
                    <a:pt x="1099" y="0"/>
                    <a:pt x="3017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0" name="Shape 43">
              <a:extLst>
                <a:ext uri="{FF2B5EF4-FFF2-40B4-BE49-F238E27FC236}">
                  <a16:creationId xmlns:a16="http://schemas.microsoft.com/office/drawing/2014/main" id="{8BD365C6-5B0D-4074-9A69-294C323F5C5B}"/>
                </a:ext>
              </a:extLst>
            </p:cNvPr>
            <p:cNvSpPr/>
            <p:nvPr/>
          </p:nvSpPr>
          <p:spPr>
            <a:xfrm>
              <a:off x="594882" y="961356"/>
              <a:ext cx="69328" cy="105602"/>
            </a:xfrm>
            <a:custGeom>
              <a:avLst/>
              <a:gdLst/>
              <a:ahLst/>
              <a:cxnLst/>
              <a:rect l="0" t="0" r="0" b="0"/>
              <a:pathLst>
                <a:path w="69328" h="105602">
                  <a:moveTo>
                    <a:pt x="65207" y="0"/>
                  </a:moveTo>
                  <a:cubicBezTo>
                    <a:pt x="65890" y="0"/>
                    <a:pt x="66031" y="550"/>
                    <a:pt x="66031" y="1242"/>
                  </a:cubicBezTo>
                  <a:cubicBezTo>
                    <a:pt x="66031" y="2204"/>
                    <a:pt x="65344" y="3852"/>
                    <a:pt x="64936" y="10188"/>
                  </a:cubicBezTo>
                  <a:cubicBezTo>
                    <a:pt x="64797" y="11566"/>
                    <a:pt x="64522" y="17621"/>
                    <a:pt x="64245" y="19277"/>
                  </a:cubicBezTo>
                  <a:cubicBezTo>
                    <a:pt x="64112" y="19969"/>
                    <a:pt x="63835" y="20786"/>
                    <a:pt x="62874" y="20786"/>
                  </a:cubicBezTo>
                  <a:cubicBezTo>
                    <a:pt x="61916" y="20786"/>
                    <a:pt x="61639" y="20102"/>
                    <a:pt x="61639" y="18867"/>
                  </a:cubicBezTo>
                  <a:cubicBezTo>
                    <a:pt x="61639" y="17900"/>
                    <a:pt x="61502" y="15559"/>
                    <a:pt x="60815" y="13910"/>
                  </a:cubicBezTo>
                  <a:cubicBezTo>
                    <a:pt x="59854" y="11434"/>
                    <a:pt x="58482" y="9780"/>
                    <a:pt x="51620" y="8946"/>
                  </a:cubicBezTo>
                  <a:cubicBezTo>
                    <a:pt x="49284" y="8675"/>
                    <a:pt x="34873" y="8399"/>
                    <a:pt x="32126" y="8399"/>
                  </a:cubicBezTo>
                  <a:cubicBezTo>
                    <a:pt x="31446" y="8399"/>
                    <a:pt x="31168" y="8820"/>
                    <a:pt x="31168" y="9780"/>
                  </a:cubicBezTo>
                  <a:lnTo>
                    <a:pt x="31168" y="44607"/>
                  </a:lnTo>
                  <a:cubicBezTo>
                    <a:pt x="31168" y="45576"/>
                    <a:pt x="31302" y="46131"/>
                    <a:pt x="32126" y="46131"/>
                  </a:cubicBezTo>
                  <a:cubicBezTo>
                    <a:pt x="35147" y="46131"/>
                    <a:pt x="50932" y="46131"/>
                    <a:pt x="54089" y="45853"/>
                  </a:cubicBezTo>
                  <a:cubicBezTo>
                    <a:pt x="57387" y="45576"/>
                    <a:pt x="59446" y="45165"/>
                    <a:pt x="60686" y="43790"/>
                  </a:cubicBezTo>
                  <a:cubicBezTo>
                    <a:pt x="61639" y="42685"/>
                    <a:pt x="62187" y="41997"/>
                    <a:pt x="62874" y="41997"/>
                  </a:cubicBezTo>
                  <a:cubicBezTo>
                    <a:pt x="63425" y="41997"/>
                    <a:pt x="63835" y="42274"/>
                    <a:pt x="63835" y="43099"/>
                  </a:cubicBezTo>
                  <a:cubicBezTo>
                    <a:pt x="63835" y="43923"/>
                    <a:pt x="63288" y="46131"/>
                    <a:pt x="62733" y="53147"/>
                  </a:cubicBezTo>
                  <a:cubicBezTo>
                    <a:pt x="62603" y="55897"/>
                    <a:pt x="62187" y="61413"/>
                    <a:pt x="62187" y="62374"/>
                  </a:cubicBezTo>
                  <a:cubicBezTo>
                    <a:pt x="62187" y="63474"/>
                    <a:pt x="62187" y="64991"/>
                    <a:pt x="60955" y="64991"/>
                  </a:cubicBezTo>
                  <a:cubicBezTo>
                    <a:pt x="59993" y="64991"/>
                    <a:pt x="59713" y="64436"/>
                    <a:pt x="59713" y="63749"/>
                  </a:cubicBezTo>
                  <a:cubicBezTo>
                    <a:pt x="59583" y="62374"/>
                    <a:pt x="59583" y="60580"/>
                    <a:pt x="59165" y="58795"/>
                  </a:cubicBezTo>
                  <a:cubicBezTo>
                    <a:pt x="58482" y="56042"/>
                    <a:pt x="56563" y="53977"/>
                    <a:pt x="51479" y="53424"/>
                  </a:cubicBezTo>
                  <a:cubicBezTo>
                    <a:pt x="48877" y="53147"/>
                    <a:pt x="35287" y="53010"/>
                    <a:pt x="31986" y="53010"/>
                  </a:cubicBezTo>
                  <a:cubicBezTo>
                    <a:pt x="31302" y="53010"/>
                    <a:pt x="31168" y="53563"/>
                    <a:pt x="31168" y="54389"/>
                  </a:cubicBezTo>
                  <a:lnTo>
                    <a:pt x="31168" y="65268"/>
                  </a:lnTo>
                  <a:cubicBezTo>
                    <a:pt x="31168" y="69944"/>
                    <a:pt x="31032" y="82616"/>
                    <a:pt x="31168" y="86605"/>
                  </a:cubicBezTo>
                  <a:cubicBezTo>
                    <a:pt x="31446" y="96105"/>
                    <a:pt x="33635" y="98175"/>
                    <a:pt x="47643" y="98175"/>
                  </a:cubicBezTo>
                  <a:cubicBezTo>
                    <a:pt x="51206" y="98175"/>
                    <a:pt x="56973" y="98175"/>
                    <a:pt x="60545" y="96523"/>
                  </a:cubicBezTo>
                  <a:cubicBezTo>
                    <a:pt x="64112" y="94874"/>
                    <a:pt x="65761" y="91972"/>
                    <a:pt x="66718" y="86334"/>
                  </a:cubicBezTo>
                  <a:cubicBezTo>
                    <a:pt x="66992" y="84820"/>
                    <a:pt x="67269" y="84265"/>
                    <a:pt x="68231" y="84265"/>
                  </a:cubicBezTo>
                  <a:cubicBezTo>
                    <a:pt x="69328" y="84265"/>
                    <a:pt x="69328" y="85367"/>
                    <a:pt x="69328" y="86742"/>
                  </a:cubicBezTo>
                  <a:cubicBezTo>
                    <a:pt x="69328" y="89906"/>
                    <a:pt x="68231" y="99277"/>
                    <a:pt x="67540" y="102030"/>
                  </a:cubicBezTo>
                  <a:cubicBezTo>
                    <a:pt x="66582" y="105602"/>
                    <a:pt x="65344" y="105602"/>
                    <a:pt x="60131" y="105602"/>
                  </a:cubicBezTo>
                  <a:cubicBezTo>
                    <a:pt x="49831" y="105602"/>
                    <a:pt x="42286" y="105332"/>
                    <a:pt x="36378" y="105191"/>
                  </a:cubicBezTo>
                  <a:cubicBezTo>
                    <a:pt x="30485" y="104918"/>
                    <a:pt x="26225" y="104785"/>
                    <a:pt x="22104" y="104785"/>
                  </a:cubicBezTo>
                  <a:cubicBezTo>
                    <a:pt x="20595" y="104785"/>
                    <a:pt x="17575" y="104785"/>
                    <a:pt x="14285" y="104918"/>
                  </a:cubicBezTo>
                  <a:cubicBezTo>
                    <a:pt x="11128" y="104918"/>
                    <a:pt x="7549" y="105191"/>
                    <a:pt x="4806" y="105191"/>
                  </a:cubicBezTo>
                  <a:cubicBezTo>
                    <a:pt x="3024" y="105191"/>
                    <a:pt x="2062" y="104785"/>
                    <a:pt x="2062" y="103816"/>
                  </a:cubicBezTo>
                  <a:cubicBezTo>
                    <a:pt x="2062" y="103129"/>
                    <a:pt x="2617" y="102715"/>
                    <a:pt x="4258" y="102715"/>
                  </a:cubicBezTo>
                  <a:cubicBezTo>
                    <a:pt x="6322" y="102715"/>
                    <a:pt x="7963" y="102445"/>
                    <a:pt x="9201" y="102160"/>
                  </a:cubicBezTo>
                  <a:cubicBezTo>
                    <a:pt x="11944" y="101612"/>
                    <a:pt x="12635" y="98586"/>
                    <a:pt x="13186" y="94597"/>
                  </a:cubicBezTo>
                  <a:cubicBezTo>
                    <a:pt x="13871" y="88811"/>
                    <a:pt x="13871" y="77932"/>
                    <a:pt x="13871" y="65268"/>
                  </a:cubicBezTo>
                  <a:lnTo>
                    <a:pt x="13871" y="41029"/>
                  </a:lnTo>
                  <a:cubicBezTo>
                    <a:pt x="13871" y="20102"/>
                    <a:pt x="13871" y="16247"/>
                    <a:pt x="13594" y="11844"/>
                  </a:cubicBezTo>
                  <a:cubicBezTo>
                    <a:pt x="13323" y="7160"/>
                    <a:pt x="12223" y="4957"/>
                    <a:pt x="7694" y="3995"/>
                  </a:cubicBezTo>
                  <a:cubicBezTo>
                    <a:pt x="6591" y="3722"/>
                    <a:pt x="4258" y="3581"/>
                    <a:pt x="2339" y="3581"/>
                  </a:cubicBezTo>
                  <a:cubicBezTo>
                    <a:pt x="832" y="3581"/>
                    <a:pt x="0" y="3304"/>
                    <a:pt x="0" y="2347"/>
                  </a:cubicBezTo>
                  <a:cubicBezTo>
                    <a:pt x="0" y="1375"/>
                    <a:pt x="968" y="1101"/>
                    <a:pt x="3024" y="1101"/>
                  </a:cubicBezTo>
                  <a:cubicBezTo>
                    <a:pt x="6728" y="1101"/>
                    <a:pt x="10714" y="1242"/>
                    <a:pt x="14140" y="1242"/>
                  </a:cubicBezTo>
                  <a:cubicBezTo>
                    <a:pt x="17711" y="1375"/>
                    <a:pt x="20872" y="1519"/>
                    <a:pt x="22791" y="1519"/>
                  </a:cubicBezTo>
                  <a:cubicBezTo>
                    <a:pt x="27183" y="1519"/>
                    <a:pt x="54507" y="1519"/>
                    <a:pt x="57110" y="1375"/>
                  </a:cubicBezTo>
                  <a:cubicBezTo>
                    <a:pt x="59713" y="1101"/>
                    <a:pt x="61916" y="828"/>
                    <a:pt x="63017" y="550"/>
                  </a:cubicBezTo>
                  <a:cubicBezTo>
                    <a:pt x="63702" y="410"/>
                    <a:pt x="64522" y="0"/>
                    <a:pt x="65207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1" name="Shape 44">
              <a:extLst>
                <a:ext uri="{FF2B5EF4-FFF2-40B4-BE49-F238E27FC236}">
                  <a16:creationId xmlns:a16="http://schemas.microsoft.com/office/drawing/2014/main" id="{57844A8E-B690-44F3-906A-3866A039D24E}"/>
                </a:ext>
              </a:extLst>
            </p:cNvPr>
            <p:cNvSpPr/>
            <p:nvPr/>
          </p:nvSpPr>
          <p:spPr>
            <a:xfrm>
              <a:off x="688514" y="962458"/>
              <a:ext cx="44818" cy="104090"/>
            </a:xfrm>
            <a:custGeom>
              <a:avLst/>
              <a:gdLst/>
              <a:ahLst/>
              <a:cxnLst/>
              <a:rect l="0" t="0" r="0" b="0"/>
              <a:pathLst>
                <a:path w="44818" h="104090">
                  <a:moveTo>
                    <a:pt x="3020" y="0"/>
                  </a:moveTo>
                  <a:cubicBezTo>
                    <a:pt x="10296" y="0"/>
                    <a:pt x="18940" y="418"/>
                    <a:pt x="21828" y="418"/>
                  </a:cubicBezTo>
                  <a:cubicBezTo>
                    <a:pt x="26490" y="418"/>
                    <a:pt x="36925" y="0"/>
                    <a:pt x="41185" y="0"/>
                  </a:cubicBezTo>
                  <a:lnTo>
                    <a:pt x="44818" y="291"/>
                  </a:lnTo>
                  <a:lnTo>
                    <a:pt x="44818" y="8902"/>
                  </a:lnTo>
                  <a:lnTo>
                    <a:pt x="38571" y="6472"/>
                  </a:lnTo>
                  <a:cubicBezTo>
                    <a:pt x="35140" y="6472"/>
                    <a:pt x="32667" y="6610"/>
                    <a:pt x="31295" y="7027"/>
                  </a:cubicBezTo>
                  <a:cubicBezTo>
                    <a:pt x="30334" y="7297"/>
                    <a:pt x="30060" y="7844"/>
                    <a:pt x="30060" y="8957"/>
                  </a:cubicBezTo>
                  <a:lnTo>
                    <a:pt x="30060" y="50807"/>
                  </a:lnTo>
                  <a:cubicBezTo>
                    <a:pt x="30060" y="52322"/>
                    <a:pt x="30334" y="52876"/>
                    <a:pt x="31295" y="53287"/>
                  </a:cubicBezTo>
                  <a:cubicBezTo>
                    <a:pt x="34182" y="54252"/>
                    <a:pt x="38297" y="54662"/>
                    <a:pt x="41731" y="54662"/>
                  </a:cubicBezTo>
                  <a:lnTo>
                    <a:pt x="44818" y="54405"/>
                  </a:lnTo>
                  <a:lnTo>
                    <a:pt x="44818" y="61940"/>
                  </a:lnTo>
                  <a:lnTo>
                    <a:pt x="43103" y="61272"/>
                  </a:lnTo>
                  <a:lnTo>
                    <a:pt x="31162" y="60996"/>
                  </a:lnTo>
                  <a:cubicBezTo>
                    <a:pt x="30478" y="60996"/>
                    <a:pt x="30060" y="61272"/>
                    <a:pt x="30060" y="62096"/>
                  </a:cubicBezTo>
                  <a:lnTo>
                    <a:pt x="30060" y="64026"/>
                  </a:lnTo>
                  <a:cubicBezTo>
                    <a:pt x="30060" y="76831"/>
                    <a:pt x="30060" y="87709"/>
                    <a:pt x="30748" y="93496"/>
                  </a:cubicBezTo>
                  <a:cubicBezTo>
                    <a:pt x="31162" y="97485"/>
                    <a:pt x="31983" y="100511"/>
                    <a:pt x="36101" y="101059"/>
                  </a:cubicBezTo>
                  <a:cubicBezTo>
                    <a:pt x="38157" y="101343"/>
                    <a:pt x="41185" y="101614"/>
                    <a:pt x="42830" y="101614"/>
                  </a:cubicBezTo>
                  <a:cubicBezTo>
                    <a:pt x="43928" y="101614"/>
                    <a:pt x="44474" y="102028"/>
                    <a:pt x="44474" y="102715"/>
                  </a:cubicBezTo>
                  <a:cubicBezTo>
                    <a:pt x="44474" y="103684"/>
                    <a:pt x="43517" y="104090"/>
                    <a:pt x="41731" y="104090"/>
                  </a:cubicBezTo>
                  <a:cubicBezTo>
                    <a:pt x="33764" y="104090"/>
                    <a:pt x="23609" y="103684"/>
                    <a:pt x="21549" y="103684"/>
                  </a:cubicBezTo>
                  <a:cubicBezTo>
                    <a:pt x="18940" y="103684"/>
                    <a:pt x="10296" y="104090"/>
                    <a:pt x="4806" y="104090"/>
                  </a:cubicBezTo>
                  <a:cubicBezTo>
                    <a:pt x="3020" y="104090"/>
                    <a:pt x="2056" y="103684"/>
                    <a:pt x="2056" y="102715"/>
                  </a:cubicBezTo>
                  <a:cubicBezTo>
                    <a:pt x="2056" y="102028"/>
                    <a:pt x="2610" y="101614"/>
                    <a:pt x="4252" y="101614"/>
                  </a:cubicBezTo>
                  <a:cubicBezTo>
                    <a:pt x="6315" y="101614"/>
                    <a:pt x="7957" y="101343"/>
                    <a:pt x="9199" y="101059"/>
                  </a:cubicBezTo>
                  <a:cubicBezTo>
                    <a:pt x="11938" y="100511"/>
                    <a:pt x="12629" y="97485"/>
                    <a:pt x="13172" y="93496"/>
                  </a:cubicBezTo>
                  <a:cubicBezTo>
                    <a:pt x="13863" y="87709"/>
                    <a:pt x="13863" y="76831"/>
                    <a:pt x="13863" y="64167"/>
                  </a:cubicBezTo>
                  <a:lnTo>
                    <a:pt x="13863" y="39927"/>
                  </a:lnTo>
                  <a:cubicBezTo>
                    <a:pt x="13863" y="19000"/>
                    <a:pt x="13863" y="15146"/>
                    <a:pt x="13587" y="10743"/>
                  </a:cubicBezTo>
                  <a:cubicBezTo>
                    <a:pt x="13317" y="6059"/>
                    <a:pt x="12215" y="3856"/>
                    <a:pt x="7686" y="2894"/>
                  </a:cubicBezTo>
                  <a:cubicBezTo>
                    <a:pt x="6585" y="2621"/>
                    <a:pt x="4252" y="2480"/>
                    <a:pt x="2333" y="2480"/>
                  </a:cubicBezTo>
                  <a:cubicBezTo>
                    <a:pt x="818" y="2480"/>
                    <a:pt x="0" y="2203"/>
                    <a:pt x="0" y="1246"/>
                  </a:cubicBezTo>
                  <a:cubicBezTo>
                    <a:pt x="0" y="274"/>
                    <a:pt x="961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2" name="Shape 45">
              <a:extLst>
                <a:ext uri="{FF2B5EF4-FFF2-40B4-BE49-F238E27FC236}">
                  <a16:creationId xmlns:a16="http://schemas.microsoft.com/office/drawing/2014/main" id="{9CC9AA3D-23BF-4813-9861-FE5D85D7903C}"/>
                </a:ext>
              </a:extLst>
            </p:cNvPr>
            <p:cNvSpPr/>
            <p:nvPr/>
          </p:nvSpPr>
          <p:spPr>
            <a:xfrm>
              <a:off x="733332" y="962749"/>
              <a:ext cx="63491" cy="103799"/>
            </a:xfrm>
            <a:custGeom>
              <a:avLst/>
              <a:gdLst/>
              <a:ahLst/>
              <a:cxnLst/>
              <a:rect l="0" t="0" r="0" b="0"/>
              <a:pathLst>
                <a:path w="63491" h="103799">
                  <a:moveTo>
                    <a:pt x="0" y="0"/>
                  </a:moveTo>
                  <a:lnTo>
                    <a:pt x="9456" y="758"/>
                  </a:lnTo>
                  <a:cubicBezTo>
                    <a:pt x="13763" y="1600"/>
                    <a:pt x="17916" y="3080"/>
                    <a:pt x="21620" y="5626"/>
                  </a:cubicBezTo>
                  <a:cubicBezTo>
                    <a:pt x="25465" y="8244"/>
                    <a:pt x="30955" y="15268"/>
                    <a:pt x="30955" y="24495"/>
                  </a:cubicBezTo>
                  <a:cubicBezTo>
                    <a:pt x="30955" y="34687"/>
                    <a:pt x="26699" y="44047"/>
                    <a:pt x="12840" y="55340"/>
                  </a:cubicBezTo>
                  <a:cubicBezTo>
                    <a:pt x="25051" y="70759"/>
                    <a:pt x="34522" y="83009"/>
                    <a:pt x="42626" y="91545"/>
                  </a:cubicBezTo>
                  <a:cubicBezTo>
                    <a:pt x="50312" y="99537"/>
                    <a:pt x="55942" y="100498"/>
                    <a:pt x="57998" y="100916"/>
                  </a:cubicBezTo>
                  <a:cubicBezTo>
                    <a:pt x="59510" y="101186"/>
                    <a:pt x="60746" y="101323"/>
                    <a:pt x="61843" y="101323"/>
                  </a:cubicBezTo>
                  <a:cubicBezTo>
                    <a:pt x="62937" y="101323"/>
                    <a:pt x="63491" y="101737"/>
                    <a:pt x="63491" y="102424"/>
                  </a:cubicBezTo>
                  <a:cubicBezTo>
                    <a:pt x="63491" y="103526"/>
                    <a:pt x="62533" y="103799"/>
                    <a:pt x="60881" y="103799"/>
                  </a:cubicBezTo>
                  <a:lnTo>
                    <a:pt x="47835" y="103799"/>
                  </a:lnTo>
                  <a:cubicBezTo>
                    <a:pt x="40152" y="103799"/>
                    <a:pt x="36718" y="103108"/>
                    <a:pt x="33151" y="101186"/>
                  </a:cubicBezTo>
                  <a:cubicBezTo>
                    <a:pt x="27247" y="98021"/>
                    <a:pt x="22037" y="91545"/>
                    <a:pt x="14345" y="80947"/>
                  </a:cubicBezTo>
                  <a:cubicBezTo>
                    <a:pt x="8851" y="73369"/>
                    <a:pt x="2540" y="64005"/>
                    <a:pt x="754" y="61942"/>
                  </a:cubicBezTo>
                  <a:lnTo>
                    <a:pt x="0" y="61649"/>
                  </a:lnTo>
                  <a:lnTo>
                    <a:pt x="0" y="54114"/>
                  </a:lnTo>
                  <a:lnTo>
                    <a:pt x="2919" y="53871"/>
                  </a:lnTo>
                  <a:cubicBezTo>
                    <a:pt x="4361" y="53509"/>
                    <a:pt x="5425" y="52924"/>
                    <a:pt x="6662" y="52031"/>
                  </a:cubicBezTo>
                  <a:cubicBezTo>
                    <a:pt x="10777" y="49000"/>
                    <a:pt x="14759" y="42668"/>
                    <a:pt x="14759" y="31374"/>
                  </a:cubicBezTo>
                  <a:cubicBezTo>
                    <a:pt x="14759" y="21601"/>
                    <a:pt x="11533" y="15302"/>
                    <a:pt x="7294" y="11448"/>
                  </a:cubicBezTo>
                  <a:lnTo>
                    <a:pt x="0" y="8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3" name="Shape 46">
              <a:extLst>
                <a:ext uri="{FF2B5EF4-FFF2-40B4-BE49-F238E27FC236}">
                  <a16:creationId xmlns:a16="http://schemas.microsoft.com/office/drawing/2014/main" id="{AA76D443-8677-4A05-B219-5C3AF1936D38}"/>
                </a:ext>
              </a:extLst>
            </p:cNvPr>
            <p:cNvSpPr/>
            <p:nvPr/>
          </p:nvSpPr>
          <p:spPr>
            <a:xfrm>
              <a:off x="800676" y="960532"/>
              <a:ext cx="57369" cy="107945"/>
            </a:xfrm>
            <a:custGeom>
              <a:avLst/>
              <a:gdLst/>
              <a:ahLst/>
              <a:cxnLst/>
              <a:rect l="0" t="0" r="0" b="0"/>
              <a:pathLst>
                <a:path w="57369" h="107945">
                  <a:moveTo>
                    <a:pt x="34586" y="0"/>
                  </a:moveTo>
                  <a:cubicBezTo>
                    <a:pt x="43510" y="0"/>
                    <a:pt x="49281" y="1377"/>
                    <a:pt x="52844" y="2339"/>
                  </a:cubicBezTo>
                  <a:cubicBezTo>
                    <a:pt x="54079" y="2616"/>
                    <a:pt x="54767" y="3030"/>
                    <a:pt x="54767" y="3991"/>
                  </a:cubicBezTo>
                  <a:cubicBezTo>
                    <a:pt x="54767" y="5785"/>
                    <a:pt x="54220" y="9774"/>
                    <a:pt x="54220" y="20512"/>
                  </a:cubicBezTo>
                  <a:cubicBezTo>
                    <a:pt x="54220" y="23543"/>
                    <a:pt x="53810" y="24646"/>
                    <a:pt x="52707" y="24646"/>
                  </a:cubicBezTo>
                  <a:cubicBezTo>
                    <a:pt x="51747" y="24646"/>
                    <a:pt x="51336" y="23820"/>
                    <a:pt x="51336" y="22168"/>
                  </a:cubicBezTo>
                  <a:cubicBezTo>
                    <a:pt x="51336" y="20926"/>
                    <a:pt x="50652" y="16663"/>
                    <a:pt x="47765" y="13082"/>
                  </a:cubicBezTo>
                  <a:cubicBezTo>
                    <a:pt x="45706" y="10464"/>
                    <a:pt x="41725" y="6332"/>
                    <a:pt x="32808" y="6332"/>
                  </a:cubicBezTo>
                  <a:cubicBezTo>
                    <a:pt x="22648" y="6332"/>
                    <a:pt x="16470" y="12258"/>
                    <a:pt x="16470" y="20512"/>
                  </a:cubicBezTo>
                  <a:cubicBezTo>
                    <a:pt x="16470" y="26851"/>
                    <a:pt x="19620" y="31669"/>
                    <a:pt x="31018" y="40338"/>
                  </a:cubicBezTo>
                  <a:lnTo>
                    <a:pt x="34863" y="43235"/>
                  </a:lnTo>
                  <a:cubicBezTo>
                    <a:pt x="51477" y="55763"/>
                    <a:pt x="57369" y="65260"/>
                    <a:pt x="57369" y="78343"/>
                  </a:cubicBezTo>
                  <a:cubicBezTo>
                    <a:pt x="57369" y="86330"/>
                    <a:pt x="54357" y="95831"/>
                    <a:pt x="44475" y="102297"/>
                  </a:cubicBezTo>
                  <a:cubicBezTo>
                    <a:pt x="37614" y="106707"/>
                    <a:pt x="29920" y="107945"/>
                    <a:pt x="22648" y="107945"/>
                  </a:cubicBezTo>
                  <a:cubicBezTo>
                    <a:pt x="14685" y="107945"/>
                    <a:pt x="8508" y="106977"/>
                    <a:pt x="2607" y="104367"/>
                  </a:cubicBezTo>
                  <a:cubicBezTo>
                    <a:pt x="404" y="103398"/>
                    <a:pt x="0" y="102715"/>
                    <a:pt x="0" y="99687"/>
                  </a:cubicBezTo>
                  <a:cubicBezTo>
                    <a:pt x="0" y="92109"/>
                    <a:pt x="547" y="83847"/>
                    <a:pt x="681" y="81647"/>
                  </a:cubicBezTo>
                  <a:cubicBezTo>
                    <a:pt x="818" y="79584"/>
                    <a:pt x="1236" y="78069"/>
                    <a:pt x="2329" y="78069"/>
                  </a:cubicBezTo>
                  <a:cubicBezTo>
                    <a:pt x="3561" y="78069"/>
                    <a:pt x="3704" y="79311"/>
                    <a:pt x="3704" y="80404"/>
                  </a:cubicBezTo>
                  <a:cubicBezTo>
                    <a:pt x="3704" y="82198"/>
                    <a:pt x="4248" y="85092"/>
                    <a:pt x="4940" y="87429"/>
                  </a:cubicBezTo>
                  <a:cubicBezTo>
                    <a:pt x="7953" y="97621"/>
                    <a:pt x="16060" y="101336"/>
                    <a:pt x="24571" y="101336"/>
                  </a:cubicBezTo>
                  <a:cubicBezTo>
                    <a:pt x="36925" y="101336"/>
                    <a:pt x="42959" y="92941"/>
                    <a:pt x="42959" y="85647"/>
                  </a:cubicBezTo>
                  <a:cubicBezTo>
                    <a:pt x="42959" y="78890"/>
                    <a:pt x="40900" y="72558"/>
                    <a:pt x="29509" y="63615"/>
                  </a:cubicBezTo>
                  <a:lnTo>
                    <a:pt x="23195" y="58655"/>
                  </a:lnTo>
                  <a:cubicBezTo>
                    <a:pt x="8097" y="46813"/>
                    <a:pt x="2877" y="37173"/>
                    <a:pt x="2877" y="26017"/>
                  </a:cubicBezTo>
                  <a:cubicBezTo>
                    <a:pt x="2877" y="10878"/>
                    <a:pt x="15505" y="0"/>
                    <a:pt x="3458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4" name="Shape 47">
              <a:extLst>
                <a:ext uri="{FF2B5EF4-FFF2-40B4-BE49-F238E27FC236}">
                  <a16:creationId xmlns:a16="http://schemas.microsoft.com/office/drawing/2014/main" id="{2114D10F-3AB6-482D-8250-07ACD14569C8}"/>
                </a:ext>
              </a:extLst>
            </p:cNvPr>
            <p:cNvSpPr/>
            <p:nvPr/>
          </p:nvSpPr>
          <p:spPr>
            <a:xfrm>
              <a:off x="868349" y="962454"/>
              <a:ext cx="106247" cy="104098"/>
            </a:xfrm>
            <a:custGeom>
              <a:avLst/>
              <a:gdLst/>
              <a:ahLst/>
              <a:cxnLst/>
              <a:rect l="0" t="0" r="0" b="0"/>
              <a:pathLst>
                <a:path w="106247" h="104098">
                  <a:moveTo>
                    <a:pt x="2610" y="0"/>
                  </a:moveTo>
                  <a:cubicBezTo>
                    <a:pt x="5076" y="0"/>
                    <a:pt x="15372" y="418"/>
                    <a:pt x="19908" y="418"/>
                  </a:cubicBezTo>
                  <a:cubicBezTo>
                    <a:pt x="22792" y="418"/>
                    <a:pt x="28415" y="0"/>
                    <a:pt x="34589" y="0"/>
                  </a:cubicBezTo>
                  <a:cubicBezTo>
                    <a:pt x="35964" y="0"/>
                    <a:pt x="36655" y="418"/>
                    <a:pt x="36655" y="1242"/>
                  </a:cubicBezTo>
                  <a:cubicBezTo>
                    <a:pt x="36655" y="2070"/>
                    <a:pt x="35691" y="2211"/>
                    <a:pt x="33629" y="2758"/>
                  </a:cubicBezTo>
                  <a:cubicBezTo>
                    <a:pt x="32400" y="3031"/>
                    <a:pt x="31716" y="4140"/>
                    <a:pt x="31716" y="5238"/>
                  </a:cubicBezTo>
                  <a:cubicBezTo>
                    <a:pt x="31716" y="6332"/>
                    <a:pt x="32400" y="7992"/>
                    <a:pt x="33365" y="9919"/>
                  </a:cubicBezTo>
                  <a:cubicBezTo>
                    <a:pt x="35277" y="14051"/>
                    <a:pt x="54493" y="47228"/>
                    <a:pt x="56697" y="51084"/>
                  </a:cubicBezTo>
                  <a:cubicBezTo>
                    <a:pt x="58072" y="47783"/>
                    <a:pt x="75359" y="17497"/>
                    <a:pt x="77288" y="13219"/>
                  </a:cubicBezTo>
                  <a:cubicBezTo>
                    <a:pt x="78660" y="10196"/>
                    <a:pt x="79204" y="7852"/>
                    <a:pt x="79204" y="6066"/>
                  </a:cubicBezTo>
                  <a:cubicBezTo>
                    <a:pt x="79204" y="4687"/>
                    <a:pt x="78660" y="3172"/>
                    <a:pt x="76327" y="2617"/>
                  </a:cubicBezTo>
                  <a:cubicBezTo>
                    <a:pt x="75089" y="2344"/>
                    <a:pt x="73858" y="2070"/>
                    <a:pt x="73858" y="1242"/>
                  </a:cubicBezTo>
                  <a:cubicBezTo>
                    <a:pt x="73858" y="278"/>
                    <a:pt x="74542" y="0"/>
                    <a:pt x="76191" y="0"/>
                  </a:cubicBezTo>
                  <a:cubicBezTo>
                    <a:pt x="80720" y="0"/>
                    <a:pt x="85111" y="418"/>
                    <a:pt x="89093" y="418"/>
                  </a:cubicBezTo>
                  <a:cubicBezTo>
                    <a:pt x="92109" y="418"/>
                    <a:pt x="101174" y="0"/>
                    <a:pt x="103780" y="0"/>
                  </a:cubicBezTo>
                  <a:cubicBezTo>
                    <a:pt x="105289" y="0"/>
                    <a:pt x="106247" y="278"/>
                    <a:pt x="106247" y="1108"/>
                  </a:cubicBezTo>
                  <a:cubicBezTo>
                    <a:pt x="106247" y="2070"/>
                    <a:pt x="105152" y="2484"/>
                    <a:pt x="103647" y="2484"/>
                  </a:cubicBezTo>
                  <a:cubicBezTo>
                    <a:pt x="102269" y="2484"/>
                    <a:pt x="99666" y="3031"/>
                    <a:pt x="97603" y="4140"/>
                  </a:cubicBezTo>
                  <a:cubicBezTo>
                    <a:pt x="94719" y="5511"/>
                    <a:pt x="93212" y="7164"/>
                    <a:pt x="90190" y="10882"/>
                  </a:cubicBezTo>
                  <a:cubicBezTo>
                    <a:pt x="85659" y="16390"/>
                    <a:pt x="66441" y="48744"/>
                    <a:pt x="63976" y="54663"/>
                  </a:cubicBezTo>
                  <a:cubicBezTo>
                    <a:pt x="61916" y="59623"/>
                    <a:pt x="61916" y="63890"/>
                    <a:pt x="61916" y="68436"/>
                  </a:cubicBezTo>
                  <a:lnTo>
                    <a:pt x="61916" y="79723"/>
                  </a:lnTo>
                  <a:cubicBezTo>
                    <a:pt x="61916" y="81925"/>
                    <a:pt x="61916" y="87711"/>
                    <a:pt x="62320" y="93488"/>
                  </a:cubicBezTo>
                  <a:cubicBezTo>
                    <a:pt x="62601" y="97489"/>
                    <a:pt x="63828" y="100519"/>
                    <a:pt x="67950" y="101066"/>
                  </a:cubicBezTo>
                  <a:cubicBezTo>
                    <a:pt x="69873" y="101343"/>
                    <a:pt x="72893" y="101621"/>
                    <a:pt x="74819" y="101621"/>
                  </a:cubicBezTo>
                  <a:cubicBezTo>
                    <a:pt x="76327" y="101621"/>
                    <a:pt x="77015" y="102028"/>
                    <a:pt x="77015" y="102722"/>
                  </a:cubicBezTo>
                  <a:cubicBezTo>
                    <a:pt x="77015" y="103684"/>
                    <a:pt x="75913" y="104098"/>
                    <a:pt x="74131" y="104098"/>
                  </a:cubicBezTo>
                  <a:cubicBezTo>
                    <a:pt x="65477" y="104098"/>
                    <a:pt x="56830" y="103684"/>
                    <a:pt x="53122" y="103684"/>
                  </a:cubicBezTo>
                  <a:cubicBezTo>
                    <a:pt x="49695" y="103684"/>
                    <a:pt x="41048" y="104098"/>
                    <a:pt x="35964" y="104098"/>
                  </a:cubicBezTo>
                  <a:cubicBezTo>
                    <a:pt x="34049" y="104098"/>
                    <a:pt x="32944" y="103821"/>
                    <a:pt x="32944" y="102722"/>
                  </a:cubicBezTo>
                  <a:cubicBezTo>
                    <a:pt x="32944" y="102028"/>
                    <a:pt x="33629" y="101621"/>
                    <a:pt x="35144" y="101621"/>
                  </a:cubicBezTo>
                  <a:cubicBezTo>
                    <a:pt x="37062" y="101621"/>
                    <a:pt x="38711" y="101343"/>
                    <a:pt x="39949" y="101066"/>
                  </a:cubicBezTo>
                  <a:cubicBezTo>
                    <a:pt x="42692" y="100519"/>
                    <a:pt x="43927" y="97489"/>
                    <a:pt x="44205" y="93488"/>
                  </a:cubicBezTo>
                  <a:cubicBezTo>
                    <a:pt x="44619" y="87711"/>
                    <a:pt x="44619" y="81925"/>
                    <a:pt x="44619" y="79723"/>
                  </a:cubicBezTo>
                  <a:lnTo>
                    <a:pt x="44619" y="68436"/>
                  </a:lnTo>
                  <a:cubicBezTo>
                    <a:pt x="44619" y="61002"/>
                    <a:pt x="43240" y="57972"/>
                    <a:pt x="41462" y="53979"/>
                  </a:cubicBezTo>
                  <a:cubicBezTo>
                    <a:pt x="40496" y="51771"/>
                    <a:pt x="22104" y="21484"/>
                    <a:pt x="17299" y="14328"/>
                  </a:cubicBezTo>
                  <a:cubicBezTo>
                    <a:pt x="13871" y="9227"/>
                    <a:pt x="10437" y="5786"/>
                    <a:pt x="7827" y="4270"/>
                  </a:cubicBezTo>
                  <a:cubicBezTo>
                    <a:pt x="6044" y="3308"/>
                    <a:pt x="3705" y="2484"/>
                    <a:pt x="2063" y="2484"/>
                  </a:cubicBezTo>
                  <a:cubicBezTo>
                    <a:pt x="962" y="2484"/>
                    <a:pt x="0" y="2211"/>
                    <a:pt x="0" y="1242"/>
                  </a:cubicBezTo>
                  <a:cubicBezTo>
                    <a:pt x="0" y="418"/>
                    <a:pt x="962" y="0"/>
                    <a:pt x="261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5" name="Shape 48">
              <a:extLst>
                <a:ext uri="{FF2B5EF4-FFF2-40B4-BE49-F238E27FC236}">
                  <a16:creationId xmlns:a16="http://schemas.microsoft.com/office/drawing/2014/main" id="{AF826105-85B3-464A-AC4D-CF876572C8E7}"/>
                </a:ext>
              </a:extLst>
            </p:cNvPr>
            <p:cNvSpPr/>
            <p:nvPr/>
          </p:nvSpPr>
          <p:spPr>
            <a:xfrm>
              <a:off x="976522" y="960528"/>
              <a:ext cx="92796" cy="106023"/>
            </a:xfrm>
            <a:custGeom>
              <a:avLst/>
              <a:gdLst/>
              <a:ahLst/>
              <a:cxnLst/>
              <a:rect l="0" t="0" r="0" b="0"/>
              <a:pathLst>
                <a:path w="92796" h="106023">
                  <a:moveTo>
                    <a:pt x="4531" y="0"/>
                  </a:moveTo>
                  <a:cubicBezTo>
                    <a:pt x="5630" y="0"/>
                    <a:pt x="7002" y="1377"/>
                    <a:pt x="10435" y="1656"/>
                  </a:cubicBezTo>
                  <a:cubicBezTo>
                    <a:pt x="14417" y="2063"/>
                    <a:pt x="19634" y="2339"/>
                    <a:pt x="24163" y="2339"/>
                  </a:cubicBezTo>
                  <a:lnTo>
                    <a:pt x="78519" y="2339"/>
                  </a:lnTo>
                  <a:cubicBezTo>
                    <a:pt x="82914" y="2339"/>
                    <a:pt x="85935" y="1932"/>
                    <a:pt x="87991" y="1656"/>
                  </a:cubicBezTo>
                  <a:cubicBezTo>
                    <a:pt x="90053" y="1246"/>
                    <a:pt x="91152" y="967"/>
                    <a:pt x="91701" y="967"/>
                  </a:cubicBezTo>
                  <a:cubicBezTo>
                    <a:pt x="92663" y="967"/>
                    <a:pt x="92796" y="1792"/>
                    <a:pt x="92796" y="3856"/>
                  </a:cubicBezTo>
                  <a:cubicBezTo>
                    <a:pt x="92796" y="6750"/>
                    <a:pt x="92390" y="16249"/>
                    <a:pt x="92390" y="19828"/>
                  </a:cubicBezTo>
                  <a:cubicBezTo>
                    <a:pt x="92249" y="21207"/>
                    <a:pt x="91972" y="22036"/>
                    <a:pt x="91152" y="22036"/>
                  </a:cubicBezTo>
                  <a:cubicBezTo>
                    <a:pt x="90053" y="22036"/>
                    <a:pt x="89780" y="21344"/>
                    <a:pt x="89639" y="19281"/>
                  </a:cubicBezTo>
                  <a:lnTo>
                    <a:pt x="89506" y="17766"/>
                  </a:lnTo>
                  <a:cubicBezTo>
                    <a:pt x="89233" y="14183"/>
                    <a:pt x="85524" y="10327"/>
                    <a:pt x="73309" y="10058"/>
                  </a:cubicBezTo>
                  <a:lnTo>
                    <a:pt x="56004" y="9640"/>
                  </a:lnTo>
                  <a:lnTo>
                    <a:pt x="56004" y="66096"/>
                  </a:lnTo>
                  <a:cubicBezTo>
                    <a:pt x="56004" y="78760"/>
                    <a:pt x="56004" y="89639"/>
                    <a:pt x="56695" y="95565"/>
                  </a:cubicBezTo>
                  <a:cubicBezTo>
                    <a:pt x="57105" y="99414"/>
                    <a:pt x="57931" y="102438"/>
                    <a:pt x="62048" y="102999"/>
                  </a:cubicBezTo>
                  <a:cubicBezTo>
                    <a:pt x="63975" y="103273"/>
                    <a:pt x="66991" y="103539"/>
                    <a:pt x="69051" y="103539"/>
                  </a:cubicBezTo>
                  <a:cubicBezTo>
                    <a:pt x="70560" y="103539"/>
                    <a:pt x="71247" y="103961"/>
                    <a:pt x="71247" y="104652"/>
                  </a:cubicBezTo>
                  <a:cubicBezTo>
                    <a:pt x="71247" y="105609"/>
                    <a:pt x="70152" y="106023"/>
                    <a:pt x="68641" y="106023"/>
                  </a:cubicBezTo>
                  <a:cubicBezTo>
                    <a:pt x="59583" y="106023"/>
                    <a:pt x="50932" y="105609"/>
                    <a:pt x="47092" y="105609"/>
                  </a:cubicBezTo>
                  <a:cubicBezTo>
                    <a:pt x="43934" y="105609"/>
                    <a:pt x="35275" y="106023"/>
                    <a:pt x="29785" y="106023"/>
                  </a:cubicBezTo>
                  <a:cubicBezTo>
                    <a:pt x="28011" y="106023"/>
                    <a:pt x="27042" y="105609"/>
                    <a:pt x="27042" y="104652"/>
                  </a:cubicBezTo>
                  <a:cubicBezTo>
                    <a:pt x="27042" y="103961"/>
                    <a:pt x="27597" y="103539"/>
                    <a:pt x="29239" y="103539"/>
                  </a:cubicBezTo>
                  <a:cubicBezTo>
                    <a:pt x="31298" y="103539"/>
                    <a:pt x="32943" y="103273"/>
                    <a:pt x="34188" y="102999"/>
                  </a:cubicBezTo>
                  <a:cubicBezTo>
                    <a:pt x="36924" y="102438"/>
                    <a:pt x="37749" y="99414"/>
                    <a:pt x="38166" y="95421"/>
                  </a:cubicBezTo>
                  <a:cubicBezTo>
                    <a:pt x="38850" y="89639"/>
                    <a:pt x="38850" y="78760"/>
                    <a:pt x="38850" y="66096"/>
                  </a:cubicBezTo>
                  <a:lnTo>
                    <a:pt x="38850" y="9640"/>
                  </a:lnTo>
                  <a:lnTo>
                    <a:pt x="18398" y="10188"/>
                  </a:lnTo>
                  <a:cubicBezTo>
                    <a:pt x="10435" y="10472"/>
                    <a:pt x="7141" y="11156"/>
                    <a:pt x="5079" y="14183"/>
                  </a:cubicBezTo>
                  <a:cubicBezTo>
                    <a:pt x="3707" y="16249"/>
                    <a:pt x="3020" y="17906"/>
                    <a:pt x="2743" y="19008"/>
                  </a:cubicBezTo>
                  <a:cubicBezTo>
                    <a:pt x="2469" y="20101"/>
                    <a:pt x="2059" y="20660"/>
                    <a:pt x="1241" y="20660"/>
                  </a:cubicBezTo>
                  <a:cubicBezTo>
                    <a:pt x="277" y="20660"/>
                    <a:pt x="0" y="19969"/>
                    <a:pt x="0" y="18453"/>
                  </a:cubicBezTo>
                  <a:cubicBezTo>
                    <a:pt x="0" y="16249"/>
                    <a:pt x="2610" y="3718"/>
                    <a:pt x="2891" y="2618"/>
                  </a:cubicBezTo>
                  <a:cubicBezTo>
                    <a:pt x="3297" y="832"/>
                    <a:pt x="3707" y="0"/>
                    <a:pt x="453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6" name="Shape 49">
              <a:extLst>
                <a:ext uri="{FF2B5EF4-FFF2-40B4-BE49-F238E27FC236}">
                  <a16:creationId xmlns:a16="http://schemas.microsoft.com/office/drawing/2014/main" id="{BBFA7726-34EF-4401-AA6C-D6A11EE46D13}"/>
                </a:ext>
              </a:extLst>
            </p:cNvPr>
            <p:cNvSpPr/>
            <p:nvPr/>
          </p:nvSpPr>
          <p:spPr>
            <a:xfrm>
              <a:off x="1087577" y="961356"/>
              <a:ext cx="69319" cy="105602"/>
            </a:xfrm>
            <a:custGeom>
              <a:avLst/>
              <a:gdLst/>
              <a:ahLst/>
              <a:cxnLst/>
              <a:rect l="0" t="0" r="0" b="0"/>
              <a:pathLst>
                <a:path w="69319" h="105602">
                  <a:moveTo>
                    <a:pt x="65210" y="0"/>
                  </a:moveTo>
                  <a:cubicBezTo>
                    <a:pt x="65899" y="0"/>
                    <a:pt x="66032" y="550"/>
                    <a:pt x="66032" y="1242"/>
                  </a:cubicBezTo>
                  <a:cubicBezTo>
                    <a:pt x="66032" y="2204"/>
                    <a:pt x="65344" y="3852"/>
                    <a:pt x="64934" y="10188"/>
                  </a:cubicBezTo>
                  <a:cubicBezTo>
                    <a:pt x="64796" y="11566"/>
                    <a:pt x="64520" y="17621"/>
                    <a:pt x="64249" y="19277"/>
                  </a:cubicBezTo>
                  <a:cubicBezTo>
                    <a:pt x="64109" y="19969"/>
                    <a:pt x="63835" y="20786"/>
                    <a:pt x="62871" y="20786"/>
                  </a:cubicBezTo>
                  <a:cubicBezTo>
                    <a:pt x="61918" y="20786"/>
                    <a:pt x="61639" y="20102"/>
                    <a:pt x="61639" y="18867"/>
                  </a:cubicBezTo>
                  <a:cubicBezTo>
                    <a:pt x="61639" y="17900"/>
                    <a:pt x="61500" y="15559"/>
                    <a:pt x="60815" y="13910"/>
                  </a:cubicBezTo>
                  <a:cubicBezTo>
                    <a:pt x="59854" y="11434"/>
                    <a:pt x="58478" y="9780"/>
                    <a:pt x="51624" y="8946"/>
                  </a:cubicBezTo>
                  <a:cubicBezTo>
                    <a:pt x="49285" y="8675"/>
                    <a:pt x="34874" y="8399"/>
                    <a:pt x="32123" y="8399"/>
                  </a:cubicBezTo>
                  <a:cubicBezTo>
                    <a:pt x="31443" y="8399"/>
                    <a:pt x="31169" y="8820"/>
                    <a:pt x="31169" y="9780"/>
                  </a:cubicBezTo>
                  <a:lnTo>
                    <a:pt x="31169" y="44607"/>
                  </a:lnTo>
                  <a:cubicBezTo>
                    <a:pt x="31169" y="45576"/>
                    <a:pt x="31299" y="46131"/>
                    <a:pt x="32123" y="46131"/>
                  </a:cubicBezTo>
                  <a:cubicBezTo>
                    <a:pt x="35143" y="46131"/>
                    <a:pt x="50933" y="46131"/>
                    <a:pt x="54090" y="45853"/>
                  </a:cubicBezTo>
                  <a:cubicBezTo>
                    <a:pt x="57381" y="45576"/>
                    <a:pt x="59444" y="45165"/>
                    <a:pt x="60682" y="43790"/>
                  </a:cubicBezTo>
                  <a:cubicBezTo>
                    <a:pt x="61639" y="42685"/>
                    <a:pt x="62187" y="41997"/>
                    <a:pt x="62871" y="41997"/>
                  </a:cubicBezTo>
                  <a:cubicBezTo>
                    <a:pt x="63425" y="41997"/>
                    <a:pt x="63835" y="42274"/>
                    <a:pt x="63835" y="43099"/>
                  </a:cubicBezTo>
                  <a:cubicBezTo>
                    <a:pt x="63835" y="43923"/>
                    <a:pt x="63285" y="46131"/>
                    <a:pt x="62738" y="53147"/>
                  </a:cubicBezTo>
                  <a:cubicBezTo>
                    <a:pt x="62601" y="55897"/>
                    <a:pt x="62187" y="61413"/>
                    <a:pt x="62187" y="62374"/>
                  </a:cubicBezTo>
                  <a:cubicBezTo>
                    <a:pt x="62187" y="63474"/>
                    <a:pt x="62187" y="64991"/>
                    <a:pt x="60952" y="64991"/>
                  </a:cubicBezTo>
                  <a:cubicBezTo>
                    <a:pt x="59998" y="64991"/>
                    <a:pt x="59714" y="64436"/>
                    <a:pt x="59714" y="63749"/>
                  </a:cubicBezTo>
                  <a:cubicBezTo>
                    <a:pt x="59580" y="62374"/>
                    <a:pt x="59580" y="60580"/>
                    <a:pt x="59167" y="58795"/>
                  </a:cubicBezTo>
                  <a:cubicBezTo>
                    <a:pt x="58478" y="56042"/>
                    <a:pt x="56563" y="53977"/>
                    <a:pt x="51481" y="53424"/>
                  </a:cubicBezTo>
                  <a:cubicBezTo>
                    <a:pt x="48877" y="53147"/>
                    <a:pt x="35288" y="53010"/>
                    <a:pt x="31986" y="53010"/>
                  </a:cubicBezTo>
                  <a:cubicBezTo>
                    <a:pt x="31299" y="53010"/>
                    <a:pt x="31169" y="53563"/>
                    <a:pt x="31169" y="54389"/>
                  </a:cubicBezTo>
                  <a:lnTo>
                    <a:pt x="31169" y="65268"/>
                  </a:lnTo>
                  <a:cubicBezTo>
                    <a:pt x="31169" y="69944"/>
                    <a:pt x="31022" y="82616"/>
                    <a:pt x="31169" y="86605"/>
                  </a:cubicBezTo>
                  <a:cubicBezTo>
                    <a:pt x="31443" y="96105"/>
                    <a:pt x="33636" y="98175"/>
                    <a:pt x="47642" y="98175"/>
                  </a:cubicBezTo>
                  <a:cubicBezTo>
                    <a:pt x="51204" y="98175"/>
                    <a:pt x="56971" y="98175"/>
                    <a:pt x="60538" y="96523"/>
                  </a:cubicBezTo>
                  <a:cubicBezTo>
                    <a:pt x="64109" y="94874"/>
                    <a:pt x="65758" y="91972"/>
                    <a:pt x="66723" y="86334"/>
                  </a:cubicBezTo>
                  <a:cubicBezTo>
                    <a:pt x="66992" y="84820"/>
                    <a:pt x="67270" y="84265"/>
                    <a:pt x="68232" y="84265"/>
                  </a:cubicBezTo>
                  <a:cubicBezTo>
                    <a:pt x="69319" y="84265"/>
                    <a:pt x="69319" y="85367"/>
                    <a:pt x="69319" y="86742"/>
                  </a:cubicBezTo>
                  <a:cubicBezTo>
                    <a:pt x="69319" y="89906"/>
                    <a:pt x="68232" y="99277"/>
                    <a:pt x="67540" y="102030"/>
                  </a:cubicBezTo>
                  <a:cubicBezTo>
                    <a:pt x="66582" y="105602"/>
                    <a:pt x="65344" y="105602"/>
                    <a:pt x="60128" y="105602"/>
                  </a:cubicBezTo>
                  <a:cubicBezTo>
                    <a:pt x="49832" y="105602"/>
                    <a:pt x="42282" y="105332"/>
                    <a:pt x="36382" y="105191"/>
                  </a:cubicBezTo>
                  <a:cubicBezTo>
                    <a:pt x="30481" y="104918"/>
                    <a:pt x="26223" y="104785"/>
                    <a:pt x="22108" y="104785"/>
                  </a:cubicBezTo>
                  <a:cubicBezTo>
                    <a:pt x="20589" y="104785"/>
                    <a:pt x="17575" y="104785"/>
                    <a:pt x="14279" y="104918"/>
                  </a:cubicBezTo>
                  <a:cubicBezTo>
                    <a:pt x="11121" y="104918"/>
                    <a:pt x="7554" y="105191"/>
                    <a:pt x="4807" y="105191"/>
                  </a:cubicBezTo>
                  <a:cubicBezTo>
                    <a:pt x="3025" y="105191"/>
                    <a:pt x="2063" y="104785"/>
                    <a:pt x="2063" y="103816"/>
                  </a:cubicBezTo>
                  <a:cubicBezTo>
                    <a:pt x="2063" y="103129"/>
                    <a:pt x="2617" y="102715"/>
                    <a:pt x="4259" y="102715"/>
                  </a:cubicBezTo>
                  <a:cubicBezTo>
                    <a:pt x="6314" y="102715"/>
                    <a:pt x="7964" y="102445"/>
                    <a:pt x="9206" y="102160"/>
                  </a:cubicBezTo>
                  <a:cubicBezTo>
                    <a:pt x="11945" y="101612"/>
                    <a:pt x="12629" y="98586"/>
                    <a:pt x="13184" y="94597"/>
                  </a:cubicBezTo>
                  <a:cubicBezTo>
                    <a:pt x="13868" y="88811"/>
                    <a:pt x="13868" y="77932"/>
                    <a:pt x="13868" y="65268"/>
                  </a:cubicBezTo>
                  <a:lnTo>
                    <a:pt x="13868" y="41029"/>
                  </a:lnTo>
                  <a:cubicBezTo>
                    <a:pt x="13868" y="20102"/>
                    <a:pt x="13868" y="16247"/>
                    <a:pt x="13594" y="11844"/>
                  </a:cubicBezTo>
                  <a:cubicBezTo>
                    <a:pt x="13317" y="7160"/>
                    <a:pt x="12223" y="4957"/>
                    <a:pt x="7690" y="3995"/>
                  </a:cubicBezTo>
                  <a:cubicBezTo>
                    <a:pt x="6592" y="3722"/>
                    <a:pt x="4259" y="3581"/>
                    <a:pt x="2337" y="3581"/>
                  </a:cubicBezTo>
                  <a:cubicBezTo>
                    <a:pt x="828" y="3581"/>
                    <a:pt x="0" y="3304"/>
                    <a:pt x="0" y="2347"/>
                  </a:cubicBezTo>
                  <a:cubicBezTo>
                    <a:pt x="0" y="1375"/>
                    <a:pt x="969" y="1101"/>
                    <a:pt x="3025" y="1101"/>
                  </a:cubicBezTo>
                  <a:cubicBezTo>
                    <a:pt x="6728" y="1101"/>
                    <a:pt x="10711" y="1242"/>
                    <a:pt x="14141" y="1242"/>
                  </a:cubicBezTo>
                  <a:cubicBezTo>
                    <a:pt x="17712" y="1375"/>
                    <a:pt x="20870" y="1519"/>
                    <a:pt x="22795" y="1519"/>
                  </a:cubicBezTo>
                  <a:cubicBezTo>
                    <a:pt x="27181" y="1519"/>
                    <a:pt x="54504" y="1519"/>
                    <a:pt x="57110" y="1375"/>
                  </a:cubicBezTo>
                  <a:cubicBezTo>
                    <a:pt x="59714" y="1101"/>
                    <a:pt x="61918" y="828"/>
                    <a:pt x="63011" y="550"/>
                  </a:cubicBezTo>
                  <a:cubicBezTo>
                    <a:pt x="63695" y="410"/>
                    <a:pt x="64520" y="0"/>
                    <a:pt x="6521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7" name="Shape 50">
              <a:extLst>
                <a:ext uri="{FF2B5EF4-FFF2-40B4-BE49-F238E27FC236}">
                  <a16:creationId xmlns:a16="http://schemas.microsoft.com/office/drawing/2014/main" id="{BB6FD48E-7EC0-4DBB-9482-6AA106012A1F}"/>
                </a:ext>
              </a:extLst>
            </p:cNvPr>
            <p:cNvSpPr/>
            <p:nvPr/>
          </p:nvSpPr>
          <p:spPr>
            <a:xfrm>
              <a:off x="1174478" y="960528"/>
              <a:ext cx="92797" cy="106023"/>
            </a:xfrm>
            <a:custGeom>
              <a:avLst/>
              <a:gdLst/>
              <a:ahLst/>
              <a:cxnLst/>
              <a:rect l="0" t="0" r="0" b="0"/>
              <a:pathLst>
                <a:path w="92797" h="106023">
                  <a:moveTo>
                    <a:pt x="4533" y="0"/>
                  </a:moveTo>
                  <a:cubicBezTo>
                    <a:pt x="5630" y="0"/>
                    <a:pt x="7002" y="1377"/>
                    <a:pt x="10437" y="1656"/>
                  </a:cubicBezTo>
                  <a:cubicBezTo>
                    <a:pt x="14418" y="2063"/>
                    <a:pt x="19634" y="2339"/>
                    <a:pt x="24163" y="2339"/>
                  </a:cubicBezTo>
                  <a:lnTo>
                    <a:pt x="78519" y="2339"/>
                  </a:lnTo>
                  <a:cubicBezTo>
                    <a:pt x="82916" y="2339"/>
                    <a:pt x="85936" y="1932"/>
                    <a:pt x="87995" y="1656"/>
                  </a:cubicBezTo>
                  <a:cubicBezTo>
                    <a:pt x="90055" y="1246"/>
                    <a:pt x="91152" y="967"/>
                    <a:pt x="91703" y="967"/>
                  </a:cubicBezTo>
                  <a:cubicBezTo>
                    <a:pt x="92668" y="967"/>
                    <a:pt x="92797" y="1792"/>
                    <a:pt x="92797" y="3856"/>
                  </a:cubicBezTo>
                  <a:cubicBezTo>
                    <a:pt x="92797" y="6750"/>
                    <a:pt x="92390" y="16249"/>
                    <a:pt x="92390" y="19828"/>
                  </a:cubicBezTo>
                  <a:cubicBezTo>
                    <a:pt x="92250" y="21207"/>
                    <a:pt x="91973" y="22036"/>
                    <a:pt x="91152" y="22036"/>
                  </a:cubicBezTo>
                  <a:cubicBezTo>
                    <a:pt x="90055" y="22036"/>
                    <a:pt x="89774" y="21344"/>
                    <a:pt x="89640" y="19281"/>
                  </a:cubicBezTo>
                  <a:lnTo>
                    <a:pt x="89507" y="17766"/>
                  </a:lnTo>
                  <a:cubicBezTo>
                    <a:pt x="89230" y="14183"/>
                    <a:pt x="85525" y="10327"/>
                    <a:pt x="73303" y="10058"/>
                  </a:cubicBezTo>
                  <a:lnTo>
                    <a:pt x="56006" y="9640"/>
                  </a:lnTo>
                  <a:lnTo>
                    <a:pt x="56006" y="66096"/>
                  </a:lnTo>
                  <a:cubicBezTo>
                    <a:pt x="56006" y="78760"/>
                    <a:pt x="56006" y="89639"/>
                    <a:pt x="56697" y="95565"/>
                  </a:cubicBezTo>
                  <a:cubicBezTo>
                    <a:pt x="57107" y="99414"/>
                    <a:pt x="57931" y="102438"/>
                    <a:pt x="62050" y="102999"/>
                  </a:cubicBezTo>
                  <a:cubicBezTo>
                    <a:pt x="63975" y="103273"/>
                    <a:pt x="66992" y="103539"/>
                    <a:pt x="69051" y="103539"/>
                  </a:cubicBezTo>
                  <a:cubicBezTo>
                    <a:pt x="70560" y="103539"/>
                    <a:pt x="71247" y="103961"/>
                    <a:pt x="71247" y="104652"/>
                  </a:cubicBezTo>
                  <a:cubicBezTo>
                    <a:pt x="71247" y="105609"/>
                    <a:pt x="70153" y="106023"/>
                    <a:pt x="68641" y="106023"/>
                  </a:cubicBezTo>
                  <a:cubicBezTo>
                    <a:pt x="59583" y="106023"/>
                    <a:pt x="50933" y="105609"/>
                    <a:pt x="47092" y="105609"/>
                  </a:cubicBezTo>
                  <a:cubicBezTo>
                    <a:pt x="43935" y="105609"/>
                    <a:pt x="35277" y="106023"/>
                    <a:pt x="29787" y="106023"/>
                  </a:cubicBezTo>
                  <a:cubicBezTo>
                    <a:pt x="28011" y="106023"/>
                    <a:pt x="27043" y="105609"/>
                    <a:pt x="27043" y="104652"/>
                  </a:cubicBezTo>
                  <a:cubicBezTo>
                    <a:pt x="27043" y="103961"/>
                    <a:pt x="27597" y="103539"/>
                    <a:pt x="29239" y="103539"/>
                  </a:cubicBezTo>
                  <a:cubicBezTo>
                    <a:pt x="31298" y="103539"/>
                    <a:pt x="32948" y="103273"/>
                    <a:pt x="34190" y="102999"/>
                  </a:cubicBezTo>
                  <a:cubicBezTo>
                    <a:pt x="36925" y="102438"/>
                    <a:pt x="37750" y="99414"/>
                    <a:pt x="38167" y="95421"/>
                  </a:cubicBezTo>
                  <a:cubicBezTo>
                    <a:pt x="38852" y="89639"/>
                    <a:pt x="38852" y="78760"/>
                    <a:pt x="38852" y="66096"/>
                  </a:cubicBezTo>
                  <a:lnTo>
                    <a:pt x="38852" y="9640"/>
                  </a:lnTo>
                  <a:lnTo>
                    <a:pt x="18404" y="10188"/>
                  </a:lnTo>
                  <a:cubicBezTo>
                    <a:pt x="10437" y="10472"/>
                    <a:pt x="7143" y="11156"/>
                    <a:pt x="5080" y="14183"/>
                  </a:cubicBezTo>
                  <a:cubicBezTo>
                    <a:pt x="3708" y="16249"/>
                    <a:pt x="3020" y="17906"/>
                    <a:pt x="2747" y="19008"/>
                  </a:cubicBezTo>
                  <a:cubicBezTo>
                    <a:pt x="2466" y="20101"/>
                    <a:pt x="2059" y="20660"/>
                    <a:pt x="1242" y="20660"/>
                  </a:cubicBezTo>
                  <a:cubicBezTo>
                    <a:pt x="273" y="20660"/>
                    <a:pt x="0" y="19969"/>
                    <a:pt x="0" y="18453"/>
                  </a:cubicBezTo>
                  <a:cubicBezTo>
                    <a:pt x="0" y="16249"/>
                    <a:pt x="2610" y="3718"/>
                    <a:pt x="2891" y="2618"/>
                  </a:cubicBezTo>
                  <a:cubicBezTo>
                    <a:pt x="3298" y="832"/>
                    <a:pt x="3708" y="0"/>
                    <a:pt x="453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8" name="Shape 51">
              <a:extLst>
                <a:ext uri="{FF2B5EF4-FFF2-40B4-BE49-F238E27FC236}">
                  <a16:creationId xmlns:a16="http://schemas.microsoft.com/office/drawing/2014/main" id="{7990A98B-B916-401A-A67D-3AB3236270D3}"/>
                </a:ext>
              </a:extLst>
            </p:cNvPr>
            <p:cNvSpPr/>
            <p:nvPr/>
          </p:nvSpPr>
          <p:spPr>
            <a:xfrm>
              <a:off x="1327550" y="962458"/>
              <a:ext cx="48734" cy="139615"/>
            </a:xfrm>
            <a:custGeom>
              <a:avLst/>
              <a:gdLst/>
              <a:ahLst/>
              <a:cxnLst/>
              <a:rect l="0" t="0" r="0" b="0"/>
              <a:pathLst>
                <a:path w="48734" h="139615">
                  <a:moveTo>
                    <a:pt x="9061" y="0"/>
                  </a:moveTo>
                  <a:cubicBezTo>
                    <a:pt x="16333" y="0"/>
                    <a:pt x="24981" y="418"/>
                    <a:pt x="28552" y="418"/>
                  </a:cubicBezTo>
                  <a:cubicBezTo>
                    <a:pt x="31845" y="418"/>
                    <a:pt x="40493" y="0"/>
                    <a:pt x="45846" y="0"/>
                  </a:cubicBezTo>
                  <a:cubicBezTo>
                    <a:pt x="47772" y="0"/>
                    <a:pt x="48734" y="274"/>
                    <a:pt x="48734" y="1246"/>
                  </a:cubicBezTo>
                  <a:cubicBezTo>
                    <a:pt x="48734" y="2203"/>
                    <a:pt x="47909" y="2480"/>
                    <a:pt x="46260" y="2480"/>
                  </a:cubicBezTo>
                  <a:cubicBezTo>
                    <a:pt x="44752" y="2480"/>
                    <a:pt x="43927" y="2621"/>
                    <a:pt x="42282" y="2894"/>
                  </a:cubicBezTo>
                  <a:cubicBezTo>
                    <a:pt x="38574" y="3579"/>
                    <a:pt x="37480" y="5917"/>
                    <a:pt x="37202" y="10743"/>
                  </a:cubicBezTo>
                  <a:cubicBezTo>
                    <a:pt x="36925" y="15146"/>
                    <a:pt x="36925" y="19000"/>
                    <a:pt x="36925" y="39927"/>
                  </a:cubicBezTo>
                  <a:lnTo>
                    <a:pt x="36925" y="65401"/>
                  </a:lnTo>
                  <a:cubicBezTo>
                    <a:pt x="36925" y="71327"/>
                    <a:pt x="37336" y="77933"/>
                    <a:pt x="37336" y="84815"/>
                  </a:cubicBezTo>
                  <a:cubicBezTo>
                    <a:pt x="37336" y="92660"/>
                    <a:pt x="36796" y="101477"/>
                    <a:pt x="34045" y="109188"/>
                  </a:cubicBezTo>
                  <a:cubicBezTo>
                    <a:pt x="31158" y="117594"/>
                    <a:pt x="23879" y="127088"/>
                    <a:pt x="10710" y="135213"/>
                  </a:cubicBezTo>
                  <a:cubicBezTo>
                    <a:pt x="8921" y="136314"/>
                    <a:pt x="6721" y="137415"/>
                    <a:pt x="3846" y="138787"/>
                  </a:cubicBezTo>
                  <a:cubicBezTo>
                    <a:pt x="2884" y="139345"/>
                    <a:pt x="1789" y="139615"/>
                    <a:pt x="1099" y="139615"/>
                  </a:cubicBezTo>
                  <a:cubicBezTo>
                    <a:pt x="544" y="139615"/>
                    <a:pt x="0" y="139201"/>
                    <a:pt x="0" y="138509"/>
                  </a:cubicBezTo>
                  <a:cubicBezTo>
                    <a:pt x="0" y="137826"/>
                    <a:pt x="688" y="137275"/>
                    <a:pt x="3014" y="136037"/>
                  </a:cubicBezTo>
                  <a:cubicBezTo>
                    <a:pt x="4806" y="135068"/>
                    <a:pt x="6866" y="133561"/>
                    <a:pt x="9609" y="130806"/>
                  </a:cubicBezTo>
                  <a:cubicBezTo>
                    <a:pt x="20045" y="120204"/>
                    <a:pt x="19905" y="106437"/>
                    <a:pt x="19905" y="79452"/>
                  </a:cubicBezTo>
                  <a:lnTo>
                    <a:pt x="19905" y="39927"/>
                  </a:lnTo>
                  <a:cubicBezTo>
                    <a:pt x="19905" y="19000"/>
                    <a:pt x="19905" y="15146"/>
                    <a:pt x="19628" y="10743"/>
                  </a:cubicBezTo>
                  <a:cubicBezTo>
                    <a:pt x="19357" y="6059"/>
                    <a:pt x="18256" y="3856"/>
                    <a:pt x="13727" y="2894"/>
                  </a:cubicBezTo>
                  <a:cubicBezTo>
                    <a:pt x="12629" y="2621"/>
                    <a:pt x="10292" y="2480"/>
                    <a:pt x="8375" y="2480"/>
                  </a:cubicBezTo>
                  <a:cubicBezTo>
                    <a:pt x="6866" y="2480"/>
                    <a:pt x="6034" y="2203"/>
                    <a:pt x="6034" y="1246"/>
                  </a:cubicBezTo>
                  <a:cubicBezTo>
                    <a:pt x="6034" y="274"/>
                    <a:pt x="7003" y="0"/>
                    <a:pt x="906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49" name="Shape 52">
              <a:extLst>
                <a:ext uri="{FF2B5EF4-FFF2-40B4-BE49-F238E27FC236}">
                  <a16:creationId xmlns:a16="http://schemas.microsoft.com/office/drawing/2014/main" id="{AD45F396-6F55-4F79-AF33-CB419561BBD8}"/>
                </a:ext>
              </a:extLst>
            </p:cNvPr>
            <p:cNvSpPr/>
            <p:nvPr/>
          </p:nvSpPr>
          <p:spPr>
            <a:xfrm>
              <a:off x="1380132" y="964642"/>
              <a:ext cx="52229" cy="101909"/>
            </a:xfrm>
            <a:custGeom>
              <a:avLst/>
              <a:gdLst/>
              <a:ahLst/>
              <a:cxnLst/>
              <a:rect l="0" t="0" r="0" b="0"/>
              <a:pathLst>
                <a:path w="52229" h="101909">
                  <a:moveTo>
                    <a:pt x="52229" y="0"/>
                  </a:moveTo>
                  <a:lnTo>
                    <a:pt x="52229" y="23317"/>
                  </a:lnTo>
                  <a:lnTo>
                    <a:pt x="51609" y="24254"/>
                  </a:lnTo>
                  <a:lnTo>
                    <a:pt x="38981" y="58127"/>
                  </a:lnTo>
                  <a:cubicBezTo>
                    <a:pt x="38844" y="58674"/>
                    <a:pt x="38981" y="59088"/>
                    <a:pt x="39535" y="59088"/>
                  </a:cubicBezTo>
                  <a:lnTo>
                    <a:pt x="52229" y="59088"/>
                  </a:lnTo>
                  <a:lnTo>
                    <a:pt x="52229" y="65975"/>
                  </a:lnTo>
                  <a:lnTo>
                    <a:pt x="36788" y="65975"/>
                  </a:lnTo>
                  <a:cubicBezTo>
                    <a:pt x="36107" y="65975"/>
                    <a:pt x="35824" y="66244"/>
                    <a:pt x="35550" y="67076"/>
                  </a:cubicBezTo>
                  <a:lnTo>
                    <a:pt x="28144" y="86764"/>
                  </a:lnTo>
                  <a:cubicBezTo>
                    <a:pt x="26767" y="90209"/>
                    <a:pt x="26082" y="93507"/>
                    <a:pt x="26082" y="95163"/>
                  </a:cubicBezTo>
                  <a:cubicBezTo>
                    <a:pt x="26082" y="97644"/>
                    <a:pt x="27313" y="99426"/>
                    <a:pt x="31572" y="99426"/>
                  </a:cubicBezTo>
                  <a:lnTo>
                    <a:pt x="33631" y="99426"/>
                  </a:lnTo>
                  <a:cubicBezTo>
                    <a:pt x="35277" y="99426"/>
                    <a:pt x="35687" y="99706"/>
                    <a:pt x="35687" y="100530"/>
                  </a:cubicBezTo>
                  <a:cubicBezTo>
                    <a:pt x="35687" y="101633"/>
                    <a:pt x="34863" y="101909"/>
                    <a:pt x="33358" y="101909"/>
                  </a:cubicBezTo>
                  <a:cubicBezTo>
                    <a:pt x="28962" y="101909"/>
                    <a:pt x="23062" y="101495"/>
                    <a:pt x="18802" y="101495"/>
                  </a:cubicBezTo>
                  <a:cubicBezTo>
                    <a:pt x="17295" y="101495"/>
                    <a:pt x="9752" y="101909"/>
                    <a:pt x="2602" y="101909"/>
                  </a:cubicBezTo>
                  <a:cubicBezTo>
                    <a:pt x="824" y="101909"/>
                    <a:pt x="0" y="101633"/>
                    <a:pt x="0" y="100530"/>
                  </a:cubicBezTo>
                  <a:cubicBezTo>
                    <a:pt x="0" y="99706"/>
                    <a:pt x="543" y="99426"/>
                    <a:pt x="1642" y="99426"/>
                  </a:cubicBezTo>
                  <a:cubicBezTo>
                    <a:pt x="2884" y="99426"/>
                    <a:pt x="4806" y="99292"/>
                    <a:pt x="5908" y="99152"/>
                  </a:cubicBezTo>
                  <a:cubicBezTo>
                    <a:pt x="12219" y="98330"/>
                    <a:pt x="14821" y="93645"/>
                    <a:pt x="17572" y="86764"/>
                  </a:cubicBezTo>
                  <a:lnTo>
                    <a:pt x="52023" y="295"/>
                  </a:lnTo>
                  <a:lnTo>
                    <a:pt x="5222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0" name="Shape 53">
              <a:extLst>
                <a:ext uri="{FF2B5EF4-FFF2-40B4-BE49-F238E27FC236}">
                  <a16:creationId xmlns:a16="http://schemas.microsoft.com/office/drawing/2014/main" id="{385645F7-C7E7-4C0E-B0A6-1E4806877CD4}"/>
                </a:ext>
              </a:extLst>
            </p:cNvPr>
            <p:cNvSpPr/>
            <p:nvPr/>
          </p:nvSpPr>
          <p:spPr>
            <a:xfrm>
              <a:off x="1432361" y="959430"/>
              <a:ext cx="60750" cy="107121"/>
            </a:xfrm>
            <a:custGeom>
              <a:avLst/>
              <a:gdLst/>
              <a:ahLst/>
              <a:cxnLst/>
              <a:rect l="0" t="0" r="0" b="0"/>
              <a:pathLst>
                <a:path w="60750" h="107121">
                  <a:moveTo>
                    <a:pt x="3639" y="0"/>
                  </a:moveTo>
                  <a:cubicBezTo>
                    <a:pt x="4874" y="0"/>
                    <a:pt x="5694" y="1238"/>
                    <a:pt x="7070" y="4407"/>
                  </a:cubicBezTo>
                  <a:cubicBezTo>
                    <a:pt x="10368" y="11985"/>
                    <a:pt x="32327" y="68156"/>
                    <a:pt x="41116" y="89085"/>
                  </a:cubicBezTo>
                  <a:cubicBezTo>
                    <a:pt x="46336" y="101481"/>
                    <a:pt x="50317" y="103403"/>
                    <a:pt x="53200" y="104098"/>
                  </a:cubicBezTo>
                  <a:cubicBezTo>
                    <a:pt x="55256" y="104504"/>
                    <a:pt x="57312" y="104638"/>
                    <a:pt x="58961" y="104638"/>
                  </a:cubicBezTo>
                  <a:cubicBezTo>
                    <a:pt x="60055" y="104638"/>
                    <a:pt x="60750" y="104781"/>
                    <a:pt x="60750" y="105742"/>
                  </a:cubicBezTo>
                  <a:cubicBezTo>
                    <a:pt x="60750" y="106845"/>
                    <a:pt x="59508" y="107121"/>
                    <a:pt x="54428" y="107121"/>
                  </a:cubicBezTo>
                  <a:cubicBezTo>
                    <a:pt x="49489" y="107121"/>
                    <a:pt x="39466" y="107121"/>
                    <a:pt x="28490" y="106845"/>
                  </a:cubicBezTo>
                  <a:cubicBezTo>
                    <a:pt x="26021" y="106707"/>
                    <a:pt x="24372" y="106707"/>
                    <a:pt x="24372" y="105742"/>
                  </a:cubicBezTo>
                  <a:cubicBezTo>
                    <a:pt x="24372" y="104918"/>
                    <a:pt x="24918" y="104638"/>
                    <a:pt x="26288" y="104504"/>
                  </a:cubicBezTo>
                  <a:cubicBezTo>
                    <a:pt x="27245" y="104235"/>
                    <a:pt x="28209" y="102989"/>
                    <a:pt x="27522" y="101340"/>
                  </a:cubicBezTo>
                  <a:lnTo>
                    <a:pt x="16538" y="72151"/>
                  </a:lnTo>
                  <a:cubicBezTo>
                    <a:pt x="16268" y="71456"/>
                    <a:pt x="15854" y="71187"/>
                    <a:pt x="15166" y="71187"/>
                  </a:cubicBezTo>
                  <a:lnTo>
                    <a:pt x="0" y="71187"/>
                  </a:lnTo>
                  <a:lnTo>
                    <a:pt x="0" y="64300"/>
                  </a:lnTo>
                  <a:lnTo>
                    <a:pt x="12564" y="64300"/>
                  </a:lnTo>
                  <a:cubicBezTo>
                    <a:pt x="13248" y="64300"/>
                    <a:pt x="13388" y="63886"/>
                    <a:pt x="13248" y="63472"/>
                  </a:cubicBezTo>
                  <a:lnTo>
                    <a:pt x="889" y="29466"/>
                  </a:lnTo>
                  <a:cubicBezTo>
                    <a:pt x="755" y="28915"/>
                    <a:pt x="622" y="28224"/>
                    <a:pt x="202" y="28224"/>
                  </a:cubicBezTo>
                  <a:lnTo>
                    <a:pt x="0" y="28529"/>
                  </a:lnTo>
                  <a:lnTo>
                    <a:pt x="0" y="5212"/>
                  </a:lnTo>
                  <a:lnTo>
                    <a:pt x="363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1" name="Shape 54">
              <a:extLst>
                <a:ext uri="{FF2B5EF4-FFF2-40B4-BE49-F238E27FC236}">
                  <a16:creationId xmlns:a16="http://schemas.microsoft.com/office/drawing/2014/main" id="{7BC71EBF-BBEF-4873-B7BC-BDBFBB1E0AE5}"/>
                </a:ext>
              </a:extLst>
            </p:cNvPr>
            <p:cNvSpPr/>
            <p:nvPr/>
          </p:nvSpPr>
          <p:spPr>
            <a:xfrm>
              <a:off x="1499428" y="960528"/>
              <a:ext cx="109127" cy="107946"/>
            </a:xfrm>
            <a:custGeom>
              <a:avLst/>
              <a:gdLst/>
              <a:ahLst/>
              <a:cxnLst/>
              <a:rect l="0" t="0" r="0" b="0"/>
              <a:pathLst>
                <a:path w="109127" h="107946">
                  <a:moveTo>
                    <a:pt x="60805" y="0"/>
                  </a:moveTo>
                  <a:cubicBezTo>
                    <a:pt x="70283" y="0"/>
                    <a:pt x="82354" y="1660"/>
                    <a:pt x="85104" y="2210"/>
                  </a:cubicBezTo>
                  <a:cubicBezTo>
                    <a:pt x="87984" y="2757"/>
                    <a:pt x="92790" y="3585"/>
                    <a:pt x="95947" y="3718"/>
                  </a:cubicBezTo>
                  <a:cubicBezTo>
                    <a:pt x="97597" y="3859"/>
                    <a:pt x="97874" y="4405"/>
                    <a:pt x="97874" y="5371"/>
                  </a:cubicBezTo>
                  <a:cubicBezTo>
                    <a:pt x="97874" y="6883"/>
                    <a:pt x="96912" y="10741"/>
                    <a:pt x="96912" y="27954"/>
                  </a:cubicBezTo>
                  <a:cubicBezTo>
                    <a:pt x="96912" y="30157"/>
                    <a:pt x="96502" y="30849"/>
                    <a:pt x="95401" y="30849"/>
                  </a:cubicBezTo>
                  <a:cubicBezTo>
                    <a:pt x="94440" y="30849"/>
                    <a:pt x="94165" y="30157"/>
                    <a:pt x="94030" y="29055"/>
                  </a:cubicBezTo>
                  <a:cubicBezTo>
                    <a:pt x="93618" y="25888"/>
                    <a:pt x="92935" y="21477"/>
                    <a:pt x="89364" y="17628"/>
                  </a:cubicBezTo>
                  <a:cubicBezTo>
                    <a:pt x="85241" y="13226"/>
                    <a:pt x="74264" y="6883"/>
                    <a:pt x="58745" y="6883"/>
                  </a:cubicBezTo>
                  <a:cubicBezTo>
                    <a:pt x="51200" y="6883"/>
                    <a:pt x="41177" y="7441"/>
                    <a:pt x="31572" y="15422"/>
                  </a:cubicBezTo>
                  <a:cubicBezTo>
                    <a:pt x="23883" y="21891"/>
                    <a:pt x="18941" y="32227"/>
                    <a:pt x="18941" y="49154"/>
                  </a:cubicBezTo>
                  <a:cubicBezTo>
                    <a:pt x="18941" y="78760"/>
                    <a:pt x="37751" y="100930"/>
                    <a:pt x="66712" y="100930"/>
                  </a:cubicBezTo>
                  <a:cubicBezTo>
                    <a:pt x="70283" y="100930"/>
                    <a:pt x="75090" y="100930"/>
                    <a:pt x="78379" y="99406"/>
                  </a:cubicBezTo>
                  <a:cubicBezTo>
                    <a:pt x="80443" y="98453"/>
                    <a:pt x="80983" y="96659"/>
                    <a:pt x="80983" y="94320"/>
                  </a:cubicBezTo>
                  <a:lnTo>
                    <a:pt x="80983" y="81378"/>
                  </a:lnTo>
                  <a:cubicBezTo>
                    <a:pt x="80983" y="74491"/>
                    <a:pt x="80983" y="69261"/>
                    <a:pt x="80853" y="65134"/>
                  </a:cubicBezTo>
                  <a:cubicBezTo>
                    <a:pt x="80708" y="60447"/>
                    <a:pt x="79478" y="58241"/>
                    <a:pt x="74949" y="57279"/>
                  </a:cubicBezTo>
                  <a:cubicBezTo>
                    <a:pt x="73848" y="57003"/>
                    <a:pt x="71519" y="56866"/>
                    <a:pt x="69596" y="56866"/>
                  </a:cubicBezTo>
                  <a:cubicBezTo>
                    <a:pt x="68357" y="56866"/>
                    <a:pt x="67540" y="56589"/>
                    <a:pt x="67540" y="55770"/>
                  </a:cubicBezTo>
                  <a:cubicBezTo>
                    <a:pt x="67540" y="54670"/>
                    <a:pt x="68497" y="54391"/>
                    <a:pt x="70416" y="54391"/>
                  </a:cubicBezTo>
                  <a:cubicBezTo>
                    <a:pt x="77549" y="54391"/>
                    <a:pt x="86202" y="54803"/>
                    <a:pt x="90317" y="54803"/>
                  </a:cubicBezTo>
                  <a:cubicBezTo>
                    <a:pt x="94576" y="54803"/>
                    <a:pt x="101855" y="54391"/>
                    <a:pt x="106376" y="54391"/>
                  </a:cubicBezTo>
                  <a:cubicBezTo>
                    <a:pt x="108162" y="54391"/>
                    <a:pt x="109127" y="54670"/>
                    <a:pt x="109127" y="55770"/>
                  </a:cubicBezTo>
                  <a:cubicBezTo>
                    <a:pt x="109127" y="56589"/>
                    <a:pt x="108310" y="56866"/>
                    <a:pt x="107345" y="56866"/>
                  </a:cubicBezTo>
                  <a:cubicBezTo>
                    <a:pt x="106250" y="56866"/>
                    <a:pt x="105289" y="57003"/>
                    <a:pt x="103637" y="57279"/>
                  </a:cubicBezTo>
                  <a:cubicBezTo>
                    <a:pt x="99930" y="57962"/>
                    <a:pt x="98558" y="60311"/>
                    <a:pt x="98421" y="65134"/>
                  </a:cubicBezTo>
                  <a:cubicBezTo>
                    <a:pt x="98280" y="69261"/>
                    <a:pt x="98280" y="74768"/>
                    <a:pt x="98280" y="81655"/>
                  </a:cubicBezTo>
                  <a:lnTo>
                    <a:pt x="98280" y="96796"/>
                  </a:lnTo>
                  <a:cubicBezTo>
                    <a:pt x="98280" y="100512"/>
                    <a:pt x="98151" y="100786"/>
                    <a:pt x="96502" y="101753"/>
                  </a:cubicBezTo>
                  <a:cubicBezTo>
                    <a:pt x="87578" y="106437"/>
                    <a:pt x="74128" y="107946"/>
                    <a:pt x="63419" y="107946"/>
                  </a:cubicBezTo>
                  <a:cubicBezTo>
                    <a:pt x="29787" y="107946"/>
                    <a:pt x="0" y="91972"/>
                    <a:pt x="0" y="53977"/>
                  </a:cubicBezTo>
                  <a:cubicBezTo>
                    <a:pt x="0" y="31945"/>
                    <a:pt x="11387" y="16528"/>
                    <a:pt x="23883" y="8950"/>
                  </a:cubicBezTo>
                  <a:cubicBezTo>
                    <a:pt x="37062" y="967"/>
                    <a:pt x="49281" y="0"/>
                    <a:pt x="6080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2" name="Shape 55">
              <a:extLst>
                <a:ext uri="{FF2B5EF4-FFF2-40B4-BE49-F238E27FC236}">
                  <a16:creationId xmlns:a16="http://schemas.microsoft.com/office/drawing/2014/main" id="{A52BBFE6-9BCB-409D-851A-E6DDEAA3D398}"/>
                </a:ext>
              </a:extLst>
            </p:cNvPr>
            <p:cNvSpPr/>
            <p:nvPr/>
          </p:nvSpPr>
          <p:spPr>
            <a:xfrm>
              <a:off x="1630797" y="962458"/>
              <a:ext cx="44341" cy="104090"/>
            </a:xfrm>
            <a:custGeom>
              <a:avLst/>
              <a:gdLst/>
              <a:ahLst/>
              <a:cxnLst/>
              <a:rect l="0" t="0" r="0" b="0"/>
              <a:pathLst>
                <a:path w="44341" h="104090">
                  <a:moveTo>
                    <a:pt x="3301" y="0"/>
                  </a:moveTo>
                  <a:cubicBezTo>
                    <a:pt x="8510" y="0"/>
                    <a:pt x="17160" y="418"/>
                    <a:pt x="21142" y="418"/>
                  </a:cubicBezTo>
                  <a:cubicBezTo>
                    <a:pt x="24577" y="418"/>
                    <a:pt x="32673" y="0"/>
                    <a:pt x="37893" y="0"/>
                  </a:cubicBezTo>
                  <a:cubicBezTo>
                    <a:pt x="39675" y="0"/>
                    <a:pt x="40770" y="274"/>
                    <a:pt x="40770" y="1102"/>
                  </a:cubicBezTo>
                  <a:cubicBezTo>
                    <a:pt x="40770" y="2203"/>
                    <a:pt x="39951" y="2480"/>
                    <a:pt x="38580" y="2480"/>
                  </a:cubicBezTo>
                  <a:cubicBezTo>
                    <a:pt x="37202" y="2480"/>
                    <a:pt x="36107" y="2621"/>
                    <a:pt x="34459" y="2894"/>
                  </a:cubicBezTo>
                  <a:cubicBezTo>
                    <a:pt x="30754" y="3579"/>
                    <a:pt x="29659" y="5917"/>
                    <a:pt x="29383" y="10743"/>
                  </a:cubicBezTo>
                  <a:cubicBezTo>
                    <a:pt x="29102" y="15146"/>
                    <a:pt x="29102" y="19000"/>
                    <a:pt x="29102" y="39927"/>
                  </a:cubicBezTo>
                  <a:lnTo>
                    <a:pt x="29102" y="64167"/>
                  </a:lnTo>
                  <a:cubicBezTo>
                    <a:pt x="29102" y="77522"/>
                    <a:pt x="29102" y="88394"/>
                    <a:pt x="29659" y="94312"/>
                  </a:cubicBezTo>
                  <a:cubicBezTo>
                    <a:pt x="30070" y="98035"/>
                    <a:pt x="31024" y="100511"/>
                    <a:pt x="35146" y="101059"/>
                  </a:cubicBezTo>
                  <a:cubicBezTo>
                    <a:pt x="37069" y="101343"/>
                    <a:pt x="40089" y="101614"/>
                    <a:pt x="42141" y="101614"/>
                  </a:cubicBezTo>
                  <a:cubicBezTo>
                    <a:pt x="43656" y="101614"/>
                    <a:pt x="44341" y="102028"/>
                    <a:pt x="44341" y="102715"/>
                  </a:cubicBezTo>
                  <a:cubicBezTo>
                    <a:pt x="44341" y="103684"/>
                    <a:pt x="43246" y="104090"/>
                    <a:pt x="41737" y="104090"/>
                  </a:cubicBezTo>
                  <a:cubicBezTo>
                    <a:pt x="32673" y="104090"/>
                    <a:pt x="24022" y="103684"/>
                    <a:pt x="20325" y="103684"/>
                  </a:cubicBezTo>
                  <a:cubicBezTo>
                    <a:pt x="17160" y="103684"/>
                    <a:pt x="8510" y="104090"/>
                    <a:pt x="3020" y="104090"/>
                  </a:cubicBezTo>
                  <a:cubicBezTo>
                    <a:pt x="1238" y="104090"/>
                    <a:pt x="277" y="103684"/>
                    <a:pt x="277" y="102715"/>
                  </a:cubicBezTo>
                  <a:cubicBezTo>
                    <a:pt x="277" y="102028"/>
                    <a:pt x="831" y="101614"/>
                    <a:pt x="2473" y="101614"/>
                  </a:cubicBezTo>
                  <a:cubicBezTo>
                    <a:pt x="4531" y="101614"/>
                    <a:pt x="6177" y="101343"/>
                    <a:pt x="7423" y="101059"/>
                  </a:cubicBezTo>
                  <a:cubicBezTo>
                    <a:pt x="10159" y="100511"/>
                    <a:pt x="10983" y="98175"/>
                    <a:pt x="11401" y="94179"/>
                  </a:cubicBezTo>
                  <a:cubicBezTo>
                    <a:pt x="12084" y="88394"/>
                    <a:pt x="12084" y="77522"/>
                    <a:pt x="12084" y="64167"/>
                  </a:cubicBezTo>
                  <a:lnTo>
                    <a:pt x="12084" y="39927"/>
                  </a:lnTo>
                  <a:cubicBezTo>
                    <a:pt x="12084" y="19000"/>
                    <a:pt x="12084" y="15146"/>
                    <a:pt x="11807" y="10743"/>
                  </a:cubicBezTo>
                  <a:cubicBezTo>
                    <a:pt x="11530" y="6059"/>
                    <a:pt x="10159" y="3718"/>
                    <a:pt x="7141" y="3027"/>
                  </a:cubicBezTo>
                  <a:cubicBezTo>
                    <a:pt x="5630" y="2621"/>
                    <a:pt x="3844" y="2480"/>
                    <a:pt x="2202" y="2480"/>
                  </a:cubicBezTo>
                  <a:cubicBezTo>
                    <a:pt x="831" y="2480"/>
                    <a:pt x="0" y="2203"/>
                    <a:pt x="0" y="1102"/>
                  </a:cubicBezTo>
                  <a:cubicBezTo>
                    <a:pt x="0" y="274"/>
                    <a:pt x="1101" y="0"/>
                    <a:pt x="330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3" name="Shape 56">
              <a:extLst>
                <a:ext uri="{FF2B5EF4-FFF2-40B4-BE49-F238E27FC236}">
                  <a16:creationId xmlns:a16="http://schemas.microsoft.com/office/drawing/2014/main" id="{5E313F34-F7E8-419C-A2FC-70B641F08EAE}"/>
                </a:ext>
              </a:extLst>
            </p:cNvPr>
            <p:cNvSpPr/>
            <p:nvPr/>
          </p:nvSpPr>
          <p:spPr>
            <a:xfrm>
              <a:off x="1697929" y="961356"/>
              <a:ext cx="69322" cy="105602"/>
            </a:xfrm>
            <a:custGeom>
              <a:avLst/>
              <a:gdLst/>
              <a:ahLst/>
              <a:cxnLst/>
              <a:rect l="0" t="0" r="0" b="0"/>
              <a:pathLst>
                <a:path w="69322" h="105602">
                  <a:moveTo>
                    <a:pt x="65215" y="0"/>
                  </a:moveTo>
                  <a:cubicBezTo>
                    <a:pt x="65898" y="0"/>
                    <a:pt x="66035" y="550"/>
                    <a:pt x="66035" y="1242"/>
                  </a:cubicBezTo>
                  <a:cubicBezTo>
                    <a:pt x="66035" y="2204"/>
                    <a:pt x="65344" y="3852"/>
                    <a:pt x="64937" y="10188"/>
                  </a:cubicBezTo>
                  <a:cubicBezTo>
                    <a:pt x="64793" y="11566"/>
                    <a:pt x="64520" y="17621"/>
                    <a:pt x="64250" y="19277"/>
                  </a:cubicBezTo>
                  <a:cubicBezTo>
                    <a:pt x="64112" y="19969"/>
                    <a:pt x="63836" y="20786"/>
                    <a:pt x="62870" y="20786"/>
                  </a:cubicBezTo>
                  <a:cubicBezTo>
                    <a:pt x="61916" y="20786"/>
                    <a:pt x="61640" y="20102"/>
                    <a:pt x="61640" y="18867"/>
                  </a:cubicBezTo>
                  <a:cubicBezTo>
                    <a:pt x="61640" y="17900"/>
                    <a:pt x="61502" y="15559"/>
                    <a:pt x="60815" y="13910"/>
                  </a:cubicBezTo>
                  <a:cubicBezTo>
                    <a:pt x="59854" y="11434"/>
                    <a:pt x="58482" y="9780"/>
                    <a:pt x="51624" y="8946"/>
                  </a:cubicBezTo>
                  <a:cubicBezTo>
                    <a:pt x="49284" y="8675"/>
                    <a:pt x="34873" y="8399"/>
                    <a:pt x="32126" y="8399"/>
                  </a:cubicBezTo>
                  <a:cubicBezTo>
                    <a:pt x="31447" y="8399"/>
                    <a:pt x="31169" y="8820"/>
                    <a:pt x="31169" y="9780"/>
                  </a:cubicBezTo>
                  <a:lnTo>
                    <a:pt x="31169" y="44607"/>
                  </a:lnTo>
                  <a:cubicBezTo>
                    <a:pt x="31169" y="45576"/>
                    <a:pt x="31302" y="46131"/>
                    <a:pt x="32126" y="46131"/>
                  </a:cubicBezTo>
                  <a:cubicBezTo>
                    <a:pt x="35144" y="46131"/>
                    <a:pt x="50934" y="46131"/>
                    <a:pt x="54091" y="45853"/>
                  </a:cubicBezTo>
                  <a:cubicBezTo>
                    <a:pt x="57380" y="45576"/>
                    <a:pt x="59444" y="45165"/>
                    <a:pt x="60686" y="43790"/>
                  </a:cubicBezTo>
                  <a:cubicBezTo>
                    <a:pt x="61640" y="42685"/>
                    <a:pt x="62187" y="41997"/>
                    <a:pt x="62870" y="41997"/>
                  </a:cubicBezTo>
                  <a:cubicBezTo>
                    <a:pt x="63425" y="41997"/>
                    <a:pt x="63836" y="42274"/>
                    <a:pt x="63836" y="43099"/>
                  </a:cubicBezTo>
                  <a:cubicBezTo>
                    <a:pt x="63836" y="43923"/>
                    <a:pt x="63288" y="46131"/>
                    <a:pt x="62735" y="53147"/>
                  </a:cubicBezTo>
                  <a:cubicBezTo>
                    <a:pt x="62601" y="55897"/>
                    <a:pt x="62187" y="61413"/>
                    <a:pt x="62187" y="62374"/>
                  </a:cubicBezTo>
                  <a:cubicBezTo>
                    <a:pt x="62187" y="63474"/>
                    <a:pt x="62187" y="64991"/>
                    <a:pt x="60955" y="64991"/>
                  </a:cubicBezTo>
                  <a:cubicBezTo>
                    <a:pt x="59991" y="64991"/>
                    <a:pt x="59713" y="64436"/>
                    <a:pt x="59713" y="63749"/>
                  </a:cubicBezTo>
                  <a:cubicBezTo>
                    <a:pt x="59584" y="62374"/>
                    <a:pt x="59584" y="60580"/>
                    <a:pt x="59166" y="58795"/>
                  </a:cubicBezTo>
                  <a:cubicBezTo>
                    <a:pt x="58482" y="56042"/>
                    <a:pt x="56564" y="53977"/>
                    <a:pt x="51480" y="53424"/>
                  </a:cubicBezTo>
                  <a:cubicBezTo>
                    <a:pt x="48877" y="53147"/>
                    <a:pt x="35287" y="53010"/>
                    <a:pt x="31986" y="53010"/>
                  </a:cubicBezTo>
                  <a:cubicBezTo>
                    <a:pt x="31302" y="53010"/>
                    <a:pt x="31169" y="53563"/>
                    <a:pt x="31169" y="54389"/>
                  </a:cubicBezTo>
                  <a:lnTo>
                    <a:pt x="31169" y="65268"/>
                  </a:lnTo>
                  <a:cubicBezTo>
                    <a:pt x="31169" y="69944"/>
                    <a:pt x="31025" y="82616"/>
                    <a:pt x="31169" y="86605"/>
                  </a:cubicBezTo>
                  <a:cubicBezTo>
                    <a:pt x="31447" y="96105"/>
                    <a:pt x="33635" y="98175"/>
                    <a:pt x="47643" y="98175"/>
                  </a:cubicBezTo>
                  <a:cubicBezTo>
                    <a:pt x="51207" y="98175"/>
                    <a:pt x="56974" y="98175"/>
                    <a:pt x="60541" y="96523"/>
                  </a:cubicBezTo>
                  <a:cubicBezTo>
                    <a:pt x="64112" y="94874"/>
                    <a:pt x="65761" y="91972"/>
                    <a:pt x="66722" y="86334"/>
                  </a:cubicBezTo>
                  <a:cubicBezTo>
                    <a:pt x="66993" y="84820"/>
                    <a:pt x="67270" y="84265"/>
                    <a:pt x="68231" y="84265"/>
                  </a:cubicBezTo>
                  <a:cubicBezTo>
                    <a:pt x="69322" y="84265"/>
                    <a:pt x="69322" y="85367"/>
                    <a:pt x="69322" y="86742"/>
                  </a:cubicBezTo>
                  <a:cubicBezTo>
                    <a:pt x="69322" y="89906"/>
                    <a:pt x="68231" y="99277"/>
                    <a:pt x="67540" y="102030"/>
                  </a:cubicBezTo>
                  <a:cubicBezTo>
                    <a:pt x="66582" y="105602"/>
                    <a:pt x="65344" y="105602"/>
                    <a:pt x="60131" y="105602"/>
                  </a:cubicBezTo>
                  <a:cubicBezTo>
                    <a:pt x="49831" y="105602"/>
                    <a:pt x="42286" y="105332"/>
                    <a:pt x="36382" y="105191"/>
                  </a:cubicBezTo>
                  <a:cubicBezTo>
                    <a:pt x="30485" y="104918"/>
                    <a:pt x="26226" y="104785"/>
                    <a:pt x="22104" y="104785"/>
                  </a:cubicBezTo>
                  <a:cubicBezTo>
                    <a:pt x="20588" y="104785"/>
                    <a:pt x="17576" y="104785"/>
                    <a:pt x="14281" y="104918"/>
                  </a:cubicBezTo>
                  <a:cubicBezTo>
                    <a:pt x="11120" y="104918"/>
                    <a:pt x="7557" y="105191"/>
                    <a:pt x="4806" y="105191"/>
                  </a:cubicBezTo>
                  <a:cubicBezTo>
                    <a:pt x="3024" y="105191"/>
                    <a:pt x="2063" y="104785"/>
                    <a:pt x="2063" y="103816"/>
                  </a:cubicBezTo>
                  <a:cubicBezTo>
                    <a:pt x="2063" y="103129"/>
                    <a:pt x="2618" y="102715"/>
                    <a:pt x="4259" y="102715"/>
                  </a:cubicBezTo>
                  <a:cubicBezTo>
                    <a:pt x="6315" y="102715"/>
                    <a:pt x="7963" y="102445"/>
                    <a:pt x="9209" y="102160"/>
                  </a:cubicBezTo>
                  <a:cubicBezTo>
                    <a:pt x="11945" y="101612"/>
                    <a:pt x="12633" y="98586"/>
                    <a:pt x="13183" y="94597"/>
                  </a:cubicBezTo>
                  <a:cubicBezTo>
                    <a:pt x="13871" y="88811"/>
                    <a:pt x="13871" y="77932"/>
                    <a:pt x="13871" y="65268"/>
                  </a:cubicBezTo>
                  <a:lnTo>
                    <a:pt x="13871" y="41029"/>
                  </a:lnTo>
                  <a:cubicBezTo>
                    <a:pt x="13871" y="20102"/>
                    <a:pt x="13871" y="16247"/>
                    <a:pt x="13594" y="11844"/>
                  </a:cubicBezTo>
                  <a:cubicBezTo>
                    <a:pt x="13324" y="7160"/>
                    <a:pt x="12223" y="4957"/>
                    <a:pt x="7694" y="3995"/>
                  </a:cubicBezTo>
                  <a:cubicBezTo>
                    <a:pt x="6591" y="3722"/>
                    <a:pt x="4259" y="3581"/>
                    <a:pt x="2341" y="3581"/>
                  </a:cubicBezTo>
                  <a:cubicBezTo>
                    <a:pt x="832" y="3581"/>
                    <a:pt x="0" y="3304"/>
                    <a:pt x="0" y="2347"/>
                  </a:cubicBezTo>
                  <a:cubicBezTo>
                    <a:pt x="0" y="1375"/>
                    <a:pt x="969" y="1101"/>
                    <a:pt x="3024" y="1101"/>
                  </a:cubicBezTo>
                  <a:cubicBezTo>
                    <a:pt x="6729" y="1101"/>
                    <a:pt x="10714" y="1242"/>
                    <a:pt x="14140" y="1242"/>
                  </a:cubicBezTo>
                  <a:cubicBezTo>
                    <a:pt x="17712" y="1375"/>
                    <a:pt x="20869" y="1519"/>
                    <a:pt x="22796" y="1519"/>
                  </a:cubicBezTo>
                  <a:cubicBezTo>
                    <a:pt x="27181" y="1519"/>
                    <a:pt x="54507" y="1519"/>
                    <a:pt x="57111" y="1375"/>
                  </a:cubicBezTo>
                  <a:cubicBezTo>
                    <a:pt x="59713" y="1101"/>
                    <a:pt x="61916" y="828"/>
                    <a:pt x="63011" y="550"/>
                  </a:cubicBezTo>
                  <a:cubicBezTo>
                    <a:pt x="63698" y="410"/>
                    <a:pt x="64520" y="0"/>
                    <a:pt x="6521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4" name="Shape 57">
              <a:extLst>
                <a:ext uri="{FF2B5EF4-FFF2-40B4-BE49-F238E27FC236}">
                  <a16:creationId xmlns:a16="http://schemas.microsoft.com/office/drawing/2014/main" id="{EF27D359-C69B-4951-8877-A07C24674003}"/>
                </a:ext>
              </a:extLst>
            </p:cNvPr>
            <p:cNvSpPr/>
            <p:nvPr/>
          </p:nvSpPr>
          <p:spPr>
            <a:xfrm>
              <a:off x="1792375" y="962458"/>
              <a:ext cx="71932" cy="104501"/>
            </a:xfrm>
            <a:custGeom>
              <a:avLst/>
              <a:gdLst/>
              <a:ahLst/>
              <a:cxnLst/>
              <a:rect l="0" t="0" r="0" b="0"/>
              <a:pathLst>
                <a:path w="71932" h="104501">
                  <a:moveTo>
                    <a:pt x="3020" y="0"/>
                  </a:moveTo>
                  <a:cubicBezTo>
                    <a:pt x="9468" y="0"/>
                    <a:pt x="18119" y="418"/>
                    <a:pt x="21830" y="418"/>
                  </a:cubicBezTo>
                  <a:cubicBezTo>
                    <a:pt x="25124" y="418"/>
                    <a:pt x="35144" y="0"/>
                    <a:pt x="40500" y="0"/>
                  </a:cubicBezTo>
                  <a:cubicBezTo>
                    <a:pt x="42416" y="0"/>
                    <a:pt x="43383" y="277"/>
                    <a:pt x="43383" y="1238"/>
                  </a:cubicBezTo>
                  <a:cubicBezTo>
                    <a:pt x="43383" y="2199"/>
                    <a:pt x="42563" y="2480"/>
                    <a:pt x="40915" y="2480"/>
                  </a:cubicBezTo>
                  <a:cubicBezTo>
                    <a:pt x="39398" y="2480"/>
                    <a:pt x="37206" y="2617"/>
                    <a:pt x="35554" y="2894"/>
                  </a:cubicBezTo>
                  <a:cubicBezTo>
                    <a:pt x="31849" y="3579"/>
                    <a:pt x="30754" y="5917"/>
                    <a:pt x="30478" y="10743"/>
                  </a:cubicBezTo>
                  <a:cubicBezTo>
                    <a:pt x="30201" y="15146"/>
                    <a:pt x="30201" y="19004"/>
                    <a:pt x="30201" y="39927"/>
                  </a:cubicBezTo>
                  <a:lnTo>
                    <a:pt x="30201" y="64167"/>
                  </a:lnTo>
                  <a:cubicBezTo>
                    <a:pt x="30201" y="81785"/>
                    <a:pt x="30201" y="91281"/>
                    <a:pt x="33088" y="93765"/>
                  </a:cubicBezTo>
                  <a:cubicBezTo>
                    <a:pt x="35424" y="95829"/>
                    <a:pt x="38984" y="96796"/>
                    <a:pt x="49694" y="96796"/>
                  </a:cubicBezTo>
                  <a:cubicBezTo>
                    <a:pt x="56974" y="96796"/>
                    <a:pt x="62319" y="96663"/>
                    <a:pt x="65755" y="92935"/>
                  </a:cubicBezTo>
                  <a:cubicBezTo>
                    <a:pt x="67403" y="91155"/>
                    <a:pt x="69055" y="87293"/>
                    <a:pt x="69322" y="84683"/>
                  </a:cubicBezTo>
                  <a:cubicBezTo>
                    <a:pt x="69459" y="83438"/>
                    <a:pt x="69743" y="82616"/>
                    <a:pt x="70831" y="82616"/>
                  </a:cubicBezTo>
                  <a:cubicBezTo>
                    <a:pt x="71798" y="82616"/>
                    <a:pt x="71932" y="83308"/>
                    <a:pt x="71932" y="84956"/>
                  </a:cubicBezTo>
                  <a:cubicBezTo>
                    <a:pt x="71932" y="86471"/>
                    <a:pt x="70970" y="96796"/>
                    <a:pt x="69873" y="100785"/>
                  </a:cubicBezTo>
                  <a:cubicBezTo>
                    <a:pt x="69055" y="103821"/>
                    <a:pt x="68372" y="104501"/>
                    <a:pt x="61226" y="104501"/>
                  </a:cubicBezTo>
                  <a:cubicBezTo>
                    <a:pt x="51344" y="104501"/>
                    <a:pt x="44205" y="104231"/>
                    <a:pt x="38026" y="104098"/>
                  </a:cubicBezTo>
                  <a:cubicBezTo>
                    <a:pt x="31849" y="103821"/>
                    <a:pt x="26910" y="103684"/>
                    <a:pt x="21280" y="103684"/>
                  </a:cubicBezTo>
                  <a:cubicBezTo>
                    <a:pt x="19768" y="103684"/>
                    <a:pt x="16747" y="103684"/>
                    <a:pt x="13457" y="103821"/>
                  </a:cubicBezTo>
                  <a:cubicBezTo>
                    <a:pt x="10300" y="103821"/>
                    <a:pt x="6725" y="104098"/>
                    <a:pt x="3982" y="104098"/>
                  </a:cubicBezTo>
                  <a:cubicBezTo>
                    <a:pt x="2196" y="104098"/>
                    <a:pt x="1238" y="103684"/>
                    <a:pt x="1238" y="102719"/>
                  </a:cubicBezTo>
                  <a:cubicBezTo>
                    <a:pt x="1238" y="102028"/>
                    <a:pt x="1786" y="101614"/>
                    <a:pt x="3434" y="101614"/>
                  </a:cubicBezTo>
                  <a:cubicBezTo>
                    <a:pt x="5490" y="101614"/>
                    <a:pt x="7139" y="101343"/>
                    <a:pt x="8381" y="101066"/>
                  </a:cubicBezTo>
                  <a:cubicBezTo>
                    <a:pt x="11120" y="100511"/>
                    <a:pt x="11809" y="97481"/>
                    <a:pt x="12359" y="93496"/>
                  </a:cubicBezTo>
                  <a:cubicBezTo>
                    <a:pt x="13047" y="87709"/>
                    <a:pt x="13047" y="76831"/>
                    <a:pt x="13047" y="64167"/>
                  </a:cubicBezTo>
                  <a:lnTo>
                    <a:pt x="13047" y="39927"/>
                  </a:lnTo>
                  <a:cubicBezTo>
                    <a:pt x="13047" y="19004"/>
                    <a:pt x="13047" y="15146"/>
                    <a:pt x="12769" y="10743"/>
                  </a:cubicBezTo>
                  <a:cubicBezTo>
                    <a:pt x="12496" y="6062"/>
                    <a:pt x="11397" y="3856"/>
                    <a:pt x="6868" y="2894"/>
                  </a:cubicBezTo>
                  <a:cubicBezTo>
                    <a:pt x="5771" y="2617"/>
                    <a:pt x="4123" y="2480"/>
                    <a:pt x="2333" y="2480"/>
                  </a:cubicBezTo>
                  <a:cubicBezTo>
                    <a:pt x="832" y="2480"/>
                    <a:pt x="0" y="2199"/>
                    <a:pt x="0" y="1238"/>
                  </a:cubicBezTo>
                  <a:cubicBezTo>
                    <a:pt x="0" y="277"/>
                    <a:pt x="965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5" name="Shape 58">
              <a:extLst>
                <a:ext uri="{FF2B5EF4-FFF2-40B4-BE49-F238E27FC236}">
                  <a16:creationId xmlns:a16="http://schemas.microsoft.com/office/drawing/2014/main" id="{3D4A0026-23E7-448B-B9AB-FD94298F18E8}"/>
                </a:ext>
              </a:extLst>
            </p:cNvPr>
            <p:cNvSpPr/>
            <p:nvPr/>
          </p:nvSpPr>
          <p:spPr>
            <a:xfrm>
              <a:off x="1882300" y="962458"/>
              <a:ext cx="71927" cy="104501"/>
            </a:xfrm>
            <a:custGeom>
              <a:avLst/>
              <a:gdLst/>
              <a:ahLst/>
              <a:cxnLst/>
              <a:rect l="0" t="0" r="0" b="0"/>
              <a:pathLst>
                <a:path w="71927" h="104501">
                  <a:moveTo>
                    <a:pt x="3016" y="0"/>
                  </a:moveTo>
                  <a:cubicBezTo>
                    <a:pt x="9464" y="0"/>
                    <a:pt x="18114" y="418"/>
                    <a:pt x="21826" y="418"/>
                  </a:cubicBezTo>
                  <a:cubicBezTo>
                    <a:pt x="25121" y="418"/>
                    <a:pt x="35142" y="0"/>
                    <a:pt x="40495" y="0"/>
                  </a:cubicBezTo>
                  <a:cubicBezTo>
                    <a:pt x="42414" y="0"/>
                    <a:pt x="43383" y="277"/>
                    <a:pt x="43383" y="1238"/>
                  </a:cubicBezTo>
                  <a:cubicBezTo>
                    <a:pt x="43383" y="2199"/>
                    <a:pt x="42559" y="2480"/>
                    <a:pt x="40909" y="2480"/>
                  </a:cubicBezTo>
                  <a:cubicBezTo>
                    <a:pt x="39394" y="2480"/>
                    <a:pt x="37206" y="2617"/>
                    <a:pt x="35550" y="2894"/>
                  </a:cubicBezTo>
                  <a:cubicBezTo>
                    <a:pt x="31845" y="3579"/>
                    <a:pt x="30750" y="5917"/>
                    <a:pt x="30473" y="10743"/>
                  </a:cubicBezTo>
                  <a:cubicBezTo>
                    <a:pt x="30197" y="15146"/>
                    <a:pt x="30197" y="19004"/>
                    <a:pt x="30197" y="39927"/>
                  </a:cubicBezTo>
                  <a:lnTo>
                    <a:pt x="30197" y="64167"/>
                  </a:lnTo>
                  <a:cubicBezTo>
                    <a:pt x="30197" y="81785"/>
                    <a:pt x="30197" y="91281"/>
                    <a:pt x="33087" y="93765"/>
                  </a:cubicBezTo>
                  <a:cubicBezTo>
                    <a:pt x="35420" y="95829"/>
                    <a:pt x="38980" y="96796"/>
                    <a:pt x="49694" y="96796"/>
                  </a:cubicBezTo>
                  <a:cubicBezTo>
                    <a:pt x="56969" y="96796"/>
                    <a:pt x="62319" y="96663"/>
                    <a:pt x="65753" y="92935"/>
                  </a:cubicBezTo>
                  <a:cubicBezTo>
                    <a:pt x="67399" y="91155"/>
                    <a:pt x="69055" y="87293"/>
                    <a:pt x="69318" y="84683"/>
                  </a:cubicBezTo>
                  <a:cubicBezTo>
                    <a:pt x="69457" y="83438"/>
                    <a:pt x="69738" y="82616"/>
                    <a:pt x="70829" y="82616"/>
                  </a:cubicBezTo>
                  <a:cubicBezTo>
                    <a:pt x="71798" y="82616"/>
                    <a:pt x="71927" y="83308"/>
                    <a:pt x="71927" y="84956"/>
                  </a:cubicBezTo>
                  <a:cubicBezTo>
                    <a:pt x="71927" y="86471"/>
                    <a:pt x="70966" y="96796"/>
                    <a:pt x="69871" y="100785"/>
                  </a:cubicBezTo>
                  <a:cubicBezTo>
                    <a:pt x="69055" y="103821"/>
                    <a:pt x="68366" y="104501"/>
                    <a:pt x="61224" y="104501"/>
                  </a:cubicBezTo>
                  <a:cubicBezTo>
                    <a:pt x="51338" y="104501"/>
                    <a:pt x="44200" y="104231"/>
                    <a:pt x="38022" y="104098"/>
                  </a:cubicBezTo>
                  <a:cubicBezTo>
                    <a:pt x="31845" y="103821"/>
                    <a:pt x="26910" y="103684"/>
                    <a:pt x="21271" y="103684"/>
                  </a:cubicBezTo>
                  <a:cubicBezTo>
                    <a:pt x="19764" y="103684"/>
                    <a:pt x="16742" y="103684"/>
                    <a:pt x="13453" y="103821"/>
                  </a:cubicBezTo>
                  <a:cubicBezTo>
                    <a:pt x="10296" y="103821"/>
                    <a:pt x="6724" y="104098"/>
                    <a:pt x="3981" y="104098"/>
                  </a:cubicBezTo>
                  <a:cubicBezTo>
                    <a:pt x="2192" y="104098"/>
                    <a:pt x="1238" y="103684"/>
                    <a:pt x="1238" y="102719"/>
                  </a:cubicBezTo>
                  <a:cubicBezTo>
                    <a:pt x="1238" y="102028"/>
                    <a:pt x="1786" y="101614"/>
                    <a:pt x="3434" y="101614"/>
                  </a:cubicBezTo>
                  <a:cubicBezTo>
                    <a:pt x="5489" y="101614"/>
                    <a:pt x="7139" y="101343"/>
                    <a:pt x="8377" y="101066"/>
                  </a:cubicBezTo>
                  <a:cubicBezTo>
                    <a:pt x="11120" y="100511"/>
                    <a:pt x="11803" y="97481"/>
                    <a:pt x="12358" y="93496"/>
                  </a:cubicBezTo>
                  <a:cubicBezTo>
                    <a:pt x="13041" y="87709"/>
                    <a:pt x="13041" y="76831"/>
                    <a:pt x="13041" y="64167"/>
                  </a:cubicBezTo>
                  <a:lnTo>
                    <a:pt x="13041" y="39927"/>
                  </a:lnTo>
                  <a:cubicBezTo>
                    <a:pt x="13041" y="19004"/>
                    <a:pt x="13041" y="15146"/>
                    <a:pt x="12769" y="10743"/>
                  </a:cubicBezTo>
                  <a:cubicBezTo>
                    <a:pt x="12495" y="6062"/>
                    <a:pt x="11397" y="3856"/>
                    <a:pt x="6864" y="2894"/>
                  </a:cubicBezTo>
                  <a:cubicBezTo>
                    <a:pt x="5767" y="2617"/>
                    <a:pt x="4117" y="2480"/>
                    <a:pt x="2332" y="2480"/>
                  </a:cubicBezTo>
                  <a:cubicBezTo>
                    <a:pt x="828" y="2480"/>
                    <a:pt x="0" y="2199"/>
                    <a:pt x="0" y="1238"/>
                  </a:cubicBezTo>
                  <a:cubicBezTo>
                    <a:pt x="0" y="277"/>
                    <a:pt x="960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6" name="Shape 59">
              <a:extLst>
                <a:ext uri="{FF2B5EF4-FFF2-40B4-BE49-F238E27FC236}">
                  <a16:creationId xmlns:a16="http://schemas.microsoft.com/office/drawing/2014/main" id="{17C0C615-177C-441A-9C65-B7082AEB0B19}"/>
                </a:ext>
              </a:extLst>
            </p:cNvPr>
            <p:cNvSpPr/>
            <p:nvPr/>
          </p:nvSpPr>
          <p:spPr>
            <a:xfrm>
              <a:off x="1969625" y="960680"/>
              <a:ext cx="55933" cy="107796"/>
            </a:xfrm>
            <a:custGeom>
              <a:avLst/>
              <a:gdLst/>
              <a:ahLst/>
              <a:cxnLst/>
              <a:rect l="0" t="0" r="0" b="0"/>
              <a:pathLst>
                <a:path w="55933" h="107796">
                  <a:moveTo>
                    <a:pt x="55933" y="0"/>
                  </a:moveTo>
                  <a:lnTo>
                    <a:pt x="55933" y="7171"/>
                  </a:lnTo>
                  <a:lnTo>
                    <a:pt x="52704" y="6461"/>
                  </a:lnTo>
                  <a:cubicBezTo>
                    <a:pt x="36918" y="6461"/>
                    <a:pt x="18940" y="15269"/>
                    <a:pt x="18940" y="49553"/>
                  </a:cubicBezTo>
                  <a:cubicBezTo>
                    <a:pt x="18940" y="71037"/>
                    <a:pt x="27821" y="89184"/>
                    <a:pt x="43377" y="96914"/>
                  </a:cubicBezTo>
                  <a:lnTo>
                    <a:pt x="55933" y="99749"/>
                  </a:lnTo>
                  <a:lnTo>
                    <a:pt x="55933" y="107682"/>
                  </a:lnTo>
                  <a:lnTo>
                    <a:pt x="55318" y="107796"/>
                  </a:lnTo>
                  <a:cubicBezTo>
                    <a:pt x="15926" y="107796"/>
                    <a:pt x="0" y="78198"/>
                    <a:pt x="0" y="53829"/>
                  </a:cubicBezTo>
                  <a:cubicBezTo>
                    <a:pt x="0" y="36166"/>
                    <a:pt x="8721" y="14635"/>
                    <a:pt x="30458" y="4974"/>
                  </a:cubicBezTo>
                  <a:lnTo>
                    <a:pt x="5593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7" name="Shape 60">
              <a:extLst>
                <a:ext uri="{FF2B5EF4-FFF2-40B4-BE49-F238E27FC236}">
                  <a16:creationId xmlns:a16="http://schemas.microsoft.com/office/drawing/2014/main" id="{EDB0E205-7E70-4228-8AB3-CE98C686C03C}"/>
                </a:ext>
              </a:extLst>
            </p:cNvPr>
            <p:cNvSpPr/>
            <p:nvPr/>
          </p:nvSpPr>
          <p:spPr>
            <a:xfrm>
              <a:off x="2025558" y="960532"/>
              <a:ext cx="56211" cy="107830"/>
            </a:xfrm>
            <a:custGeom>
              <a:avLst/>
              <a:gdLst/>
              <a:ahLst/>
              <a:cxnLst/>
              <a:rect l="0" t="0" r="0" b="0"/>
              <a:pathLst>
                <a:path w="56211" h="107830">
                  <a:moveTo>
                    <a:pt x="760" y="0"/>
                  </a:moveTo>
                  <a:cubicBezTo>
                    <a:pt x="34938" y="0"/>
                    <a:pt x="56211" y="19968"/>
                    <a:pt x="56211" y="51493"/>
                  </a:cubicBezTo>
                  <a:cubicBezTo>
                    <a:pt x="56211" y="75137"/>
                    <a:pt x="43858" y="95069"/>
                    <a:pt x="22972" y="103557"/>
                  </a:cubicBezTo>
                  <a:lnTo>
                    <a:pt x="0" y="107830"/>
                  </a:lnTo>
                  <a:lnTo>
                    <a:pt x="0" y="99897"/>
                  </a:lnTo>
                  <a:lnTo>
                    <a:pt x="5144" y="101059"/>
                  </a:lnTo>
                  <a:cubicBezTo>
                    <a:pt x="14756" y="101059"/>
                    <a:pt x="36993" y="96379"/>
                    <a:pt x="36993" y="56587"/>
                  </a:cubicBezTo>
                  <a:cubicBezTo>
                    <a:pt x="36993" y="33457"/>
                    <a:pt x="27032" y="16909"/>
                    <a:pt x="12554" y="10081"/>
                  </a:cubicBezTo>
                  <a:lnTo>
                    <a:pt x="0" y="7319"/>
                  </a:lnTo>
                  <a:lnTo>
                    <a:pt x="0" y="148"/>
                  </a:lnTo>
                  <a:lnTo>
                    <a:pt x="76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8" name="Shape 61">
              <a:extLst>
                <a:ext uri="{FF2B5EF4-FFF2-40B4-BE49-F238E27FC236}">
                  <a16:creationId xmlns:a16="http://schemas.microsoft.com/office/drawing/2014/main" id="{314943ED-F86C-468B-9210-77B791FFA52E}"/>
                </a:ext>
              </a:extLst>
            </p:cNvPr>
            <p:cNvSpPr/>
            <p:nvPr/>
          </p:nvSpPr>
          <p:spPr>
            <a:xfrm>
              <a:off x="2101262" y="960120"/>
              <a:ext cx="115446" cy="108083"/>
            </a:xfrm>
            <a:custGeom>
              <a:avLst/>
              <a:gdLst/>
              <a:ahLst/>
              <a:cxnLst/>
              <a:rect l="0" t="0" r="0" b="0"/>
              <a:pathLst>
                <a:path w="115446" h="108083">
                  <a:moveTo>
                    <a:pt x="15646" y="0"/>
                  </a:moveTo>
                  <a:cubicBezTo>
                    <a:pt x="17161" y="0"/>
                    <a:pt x="18396" y="1785"/>
                    <a:pt x="20733" y="4270"/>
                  </a:cubicBezTo>
                  <a:cubicBezTo>
                    <a:pt x="22381" y="6055"/>
                    <a:pt x="43247" y="28499"/>
                    <a:pt x="63284" y="48461"/>
                  </a:cubicBezTo>
                  <a:cubicBezTo>
                    <a:pt x="72620" y="57831"/>
                    <a:pt x="91152" y="77653"/>
                    <a:pt x="93481" y="79859"/>
                  </a:cubicBezTo>
                  <a:lnTo>
                    <a:pt x="94169" y="79859"/>
                  </a:lnTo>
                  <a:lnTo>
                    <a:pt x="92798" y="18036"/>
                  </a:lnTo>
                  <a:cubicBezTo>
                    <a:pt x="92664" y="9634"/>
                    <a:pt x="91418" y="7017"/>
                    <a:pt x="88135" y="5645"/>
                  </a:cubicBezTo>
                  <a:cubicBezTo>
                    <a:pt x="86073" y="4821"/>
                    <a:pt x="82779" y="4821"/>
                    <a:pt x="80860" y="4821"/>
                  </a:cubicBezTo>
                  <a:cubicBezTo>
                    <a:pt x="79211" y="4821"/>
                    <a:pt x="78656" y="4407"/>
                    <a:pt x="78656" y="3579"/>
                  </a:cubicBezTo>
                  <a:cubicBezTo>
                    <a:pt x="78656" y="2477"/>
                    <a:pt x="80173" y="2337"/>
                    <a:pt x="82231" y="2337"/>
                  </a:cubicBezTo>
                  <a:cubicBezTo>
                    <a:pt x="89364" y="2337"/>
                    <a:pt x="95955" y="2755"/>
                    <a:pt x="98838" y="2755"/>
                  </a:cubicBezTo>
                  <a:cubicBezTo>
                    <a:pt x="100347" y="2755"/>
                    <a:pt x="105566" y="2337"/>
                    <a:pt x="112291" y="2337"/>
                  </a:cubicBezTo>
                  <a:cubicBezTo>
                    <a:pt x="114074" y="2337"/>
                    <a:pt x="115446" y="2477"/>
                    <a:pt x="115446" y="3579"/>
                  </a:cubicBezTo>
                  <a:cubicBezTo>
                    <a:pt x="115446" y="4407"/>
                    <a:pt x="114628" y="4821"/>
                    <a:pt x="112979" y="4821"/>
                  </a:cubicBezTo>
                  <a:cubicBezTo>
                    <a:pt x="111608" y="4821"/>
                    <a:pt x="110513" y="4821"/>
                    <a:pt x="108864" y="5224"/>
                  </a:cubicBezTo>
                  <a:cubicBezTo>
                    <a:pt x="105013" y="6334"/>
                    <a:pt x="103918" y="9224"/>
                    <a:pt x="103780" y="16935"/>
                  </a:cubicBezTo>
                  <a:lnTo>
                    <a:pt x="102273" y="103814"/>
                  </a:lnTo>
                  <a:cubicBezTo>
                    <a:pt x="102273" y="106845"/>
                    <a:pt x="101726" y="108083"/>
                    <a:pt x="100488" y="108083"/>
                  </a:cubicBezTo>
                  <a:cubicBezTo>
                    <a:pt x="98975" y="108083"/>
                    <a:pt x="97327" y="106571"/>
                    <a:pt x="95825" y="105056"/>
                  </a:cubicBezTo>
                  <a:cubicBezTo>
                    <a:pt x="87174" y="96790"/>
                    <a:pt x="69598" y="78758"/>
                    <a:pt x="55325" y="64570"/>
                  </a:cubicBezTo>
                  <a:cubicBezTo>
                    <a:pt x="40357" y="49705"/>
                    <a:pt x="25124" y="32490"/>
                    <a:pt x="22656" y="29876"/>
                  </a:cubicBezTo>
                  <a:lnTo>
                    <a:pt x="22238" y="29876"/>
                  </a:lnTo>
                  <a:lnTo>
                    <a:pt x="23753" y="87700"/>
                  </a:lnTo>
                  <a:cubicBezTo>
                    <a:pt x="24027" y="98443"/>
                    <a:pt x="25813" y="102028"/>
                    <a:pt x="28552" y="102989"/>
                  </a:cubicBezTo>
                  <a:cubicBezTo>
                    <a:pt x="30888" y="103814"/>
                    <a:pt x="33499" y="103951"/>
                    <a:pt x="35695" y="103951"/>
                  </a:cubicBezTo>
                  <a:cubicBezTo>
                    <a:pt x="37202" y="103951"/>
                    <a:pt x="38028" y="104220"/>
                    <a:pt x="38028" y="105056"/>
                  </a:cubicBezTo>
                  <a:cubicBezTo>
                    <a:pt x="38028" y="106158"/>
                    <a:pt x="36792" y="106435"/>
                    <a:pt x="34870" y="106435"/>
                  </a:cubicBezTo>
                  <a:cubicBezTo>
                    <a:pt x="25942" y="106435"/>
                    <a:pt x="20452" y="106013"/>
                    <a:pt x="17852" y="106013"/>
                  </a:cubicBezTo>
                  <a:cubicBezTo>
                    <a:pt x="16614" y="106013"/>
                    <a:pt x="10156" y="106435"/>
                    <a:pt x="3020" y="106435"/>
                  </a:cubicBezTo>
                  <a:cubicBezTo>
                    <a:pt x="1234" y="106435"/>
                    <a:pt x="0" y="106290"/>
                    <a:pt x="0" y="105056"/>
                  </a:cubicBezTo>
                  <a:cubicBezTo>
                    <a:pt x="0" y="104220"/>
                    <a:pt x="832" y="103951"/>
                    <a:pt x="2203" y="103951"/>
                  </a:cubicBezTo>
                  <a:cubicBezTo>
                    <a:pt x="3982" y="103951"/>
                    <a:pt x="6455" y="103814"/>
                    <a:pt x="8374" y="103266"/>
                  </a:cubicBezTo>
                  <a:cubicBezTo>
                    <a:pt x="11946" y="102157"/>
                    <a:pt x="12492" y="98166"/>
                    <a:pt x="12633" y="86185"/>
                  </a:cubicBezTo>
                  <a:lnTo>
                    <a:pt x="13871" y="4677"/>
                  </a:lnTo>
                  <a:cubicBezTo>
                    <a:pt x="13871" y="1922"/>
                    <a:pt x="14275" y="0"/>
                    <a:pt x="1564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59" name="Shape 62">
              <a:extLst>
                <a:ext uri="{FF2B5EF4-FFF2-40B4-BE49-F238E27FC236}">
                  <a16:creationId xmlns:a16="http://schemas.microsoft.com/office/drawing/2014/main" id="{C21C5664-9E65-4408-8AE9-2C9326910E0B}"/>
                </a:ext>
              </a:extLst>
            </p:cNvPr>
            <p:cNvSpPr/>
            <p:nvPr/>
          </p:nvSpPr>
          <p:spPr>
            <a:xfrm>
              <a:off x="2148487" y="934097"/>
              <a:ext cx="32810" cy="21204"/>
            </a:xfrm>
            <a:custGeom>
              <a:avLst/>
              <a:gdLst/>
              <a:ahLst/>
              <a:cxnLst/>
              <a:rect l="0" t="0" r="0" b="0"/>
              <a:pathLst>
                <a:path w="32810" h="21204">
                  <a:moveTo>
                    <a:pt x="26078" y="0"/>
                  </a:moveTo>
                  <a:cubicBezTo>
                    <a:pt x="27039" y="0"/>
                    <a:pt x="27324" y="411"/>
                    <a:pt x="28008" y="1649"/>
                  </a:cubicBezTo>
                  <a:cubicBezTo>
                    <a:pt x="29099" y="3578"/>
                    <a:pt x="30338" y="6196"/>
                    <a:pt x="31986" y="9911"/>
                  </a:cubicBezTo>
                  <a:cubicBezTo>
                    <a:pt x="32810" y="11568"/>
                    <a:pt x="31986" y="11981"/>
                    <a:pt x="31298" y="11981"/>
                  </a:cubicBezTo>
                  <a:cubicBezTo>
                    <a:pt x="30607" y="11981"/>
                    <a:pt x="29380" y="11703"/>
                    <a:pt x="26633" y="11981"/>
                  </a:cubicBezTo>
                  <a:cubicBezTo>
                    <a:pt x="19084" y="12942"/>
                    <a:pt x="8233" y="17345"/>
                    <a:pt x="3157" y="20100"/>
                  </a:cubicBezTo>
                  <a:cubicBezTo>
                    <a:pt x="2056" y="20653"/>
                    <a:pt x="1095" y="21204"/>
                    <a:pt x="824" y="21204"/>
                  </a:cubicBezTo>
                  <a:cubicBezTo>
                    <a:pt x="551" y="21204"/>
                    <a:pt x="0" y="20927"/>
                    <a:pt x="0" y="20376"/>
                  </a:cubicBezTo>
                  <a:cubicBezTo>
                    <a:pt x="0" y="19829"/>
                    <a:pt x="551" y="19275"/>
                    <a:pt x="1238" y="18590"/>
                  </a:cubicBezTo>
                  <a:cubicBezTo>
                    <a:pt x="6724" y="13356"/>
                    <a:pt x="21143" y="2610"/>
                    <a:pt x="23335" y="1239"/>
                  </a:cubicBezTo>
                  <a:cubicBezTo>
                    <a:pt x="24707" y="270"/>
                    <a:pt x="25672" y="0"/>
                    <a:pt x="26078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0" name="Shape 63">
              <a:extLst>
                <a:ext uri="{FF2B5EF4-FFF2-40B4-BE49-F238E27FC236}">
                  <a16:creationId xmlns:a16="http://schemas.microsoft.com/office/drawing/2014/main" id="{B23776B3-B2F5-4F6B-8738-324E1CC44260}"/>
                </a:ext>
              </a:extLst>
            </p:cNvPr>
            <p:cNvSpPr/>
            <p:nvPr/>
          </p:nvSpPr>
          <p:spPr>
            <a:xfrm>
              <a:off x="2244038" y="960532"/>
              <a:ext cx="57378" cy="107945"/>
            </a:xfrm>
            <a:custGeom>
              <a:avLst/>
              <a:gdLst/>
              <a:ahLst/>
              <a:cxnLst/>
              <a:rect l="0" t="0" r="0" b="0"/>
              <a:pathLst>
                <a:path w="57378" h="107945">
                  <a:moveTo>
                    <a:pt x="34592" y="0"/>
                  </a:moveTo>
                  <a:cubicBezTo>
                    <a:pt x="43517" y="0"/>
                    <a:pt x="49278" y="1377"/>
                    <a:pt x="52845" y="2339"/>
                  </a:cubicBezTo>
                  <a:cubicBezTo>
                    <a:pt x="54083" y="2616"/>
                    <a:pt x="54771" y="3030"/>
                    <a:pt x="54771" y="3991"/>
                  </a:cubicBezTo>
                  <a:cubicBezTo>
                    <a:pt x="54771" y="5785"/>
                    <a:pt x="54220" y="9774"/>
                    <a:pt x="54220" y="20512"/>
                  </a:cubicBezTo>
                  <a:cubicBezTo>
                    <a:pt x="54220" y="23543"/>
                    <a:pt x="53810" y="24646"/>
                    <a:pt x="52715" y="24646"/>
                  </a:cubicBezTo>
                  <a:cubicBezTo>
                    <a:pt x="51750" y="24646"/>
                    <a:pt x="51336" y="23820"/>
                    <a:pt x="51336" y="22168"/>
                  </a:cubicBezTo>
                  <a:cubicBezTo>
                    <a:pt x="51336" y="20926"/>
                    <a:pt x="50653" y="16663"/>
                    <a:pt x="47769" y="13082"/>
                  </a:cubicBezTo>
                  <a:cubicBezTo>
                    <a:pt x="45706" y="10464"/>
                    <a:pt x="41725" y="6332"/>
                    <a:pt x="32804" y="6332"/>
                  </a:cubicBezTo>
                  <a:cubicBezTo>
                    <a:pt x="22652" y="6332"/>
                    <a:pt x="16467" y="12258"/>
                    <a:pt x="16467" y="20512"/>
                  </a:cubicBezTo>
                  <a:cubicBezTo>
                    <a:pt x="16467" y="26851"/>
                    <a:pt x="19628" y="31669"/>
                    <a:pt x="31025" y="40338"/>
                  </a:cubicBezTo>
                  <a:lnTo>
                    <a:pt x="34867" y="43235"/>
                  </a:lnTo>
                  <a:cubicBezTo>
                    <a:pt x="51473" y="55763"/>
                    <a:pt x="57378" y="65260"/>
                    <a:pt x="57378" y="78343"/>
                  </a:cubicBezTo>
                  <a:cubicBezTo>
                    <a:pt x="57378" y="86330"/>
                    <a:pt x="54358" y="95831"/>
                    <a:pt x="44474" y="102297"/>
                  </a:cubicBezTo>
                  <a:cubicBezTo>
                    <a:pt x="37610" y="106707"/>
                    <a:pt x="29924" y="107945"/>
                    <a:pt x="22652" y="107945"/>
                  </a:cubicBezTo>
                  <a:cubicBezTo>
                    <a:pt x="14689" y="107945"/>
                    <a:pt x="8510" y="106977"/>
                    <a:pt x="2604" y="104367"/>
                  </a:cubicBezTo>
                  <a:cubicBezTo>
                    <a:pt x="408" y="103398"/>
                    <a:pt x="0" y="102715"/>
                    <a:pt x="0" y="99687"/>
                  </a:cubicBezTo>
                  <a:cubicBezTo>
                    <a:pt x="0" y="92109"/>
                    <a:pt x="548" y="83847"/>
                    <a:pt x="685" y="81647"/>
                  </a:cubicBezTo>
                  <a:cubicBezTo>
                    <a:pt x="824" y="79584"/>
                    <a:pt x="1236" y="78069"/>
                    <a:pt x="2333" y="78069"/>
                  </a:cubicBezTo>
                  <a:cubicBezTo>
                    <a:pt x="3568" y="78069"/>
                    <a:pt x="3705" y="79311"/>
                    <a:pt x="3705" y="80404"/>
                  </a:cubicBezTo>
                  <a:cubicBezTo>
                    <a:pt x="3705" y="82198"/>
                    <a:pt x="4252" y="85092"/>
                    <a:pt x="4939" y="87429"/>
                  </a:cubicBezTo>
                  <a:cubicBezTo>
                    <a:pt x="7960" y="97621"/>
                    <a:pt x="16061" y="101336"/>
                    <a:pt x="24571" y="101336"/>
                  </a:cubicBezTo>
                  <a:cubicBezTo>
                    <a:pt x="36925" y="101336"/>
                    <a:pt x="42963" y="92941"/>
                    <a:pt x="42963" y="85647"/>
                  </a:cubicBezTo>
                  <a:cubicBezTo>
                    <a:pt x="42963" y="78890"/>
                    <a:pt x="40901" y="72558"/>
                    <a:pt x="29510" y="63615"/>
                  </a:cubicBezTo>
                  <a:lnTo>
                    <a:pt x="23192" y="58655"/>
                  </a:lnTo>
                  <a:cubicBezTo>
                    <a:pt x="8096" y="46813"/>
                    <a:pt x="2880" y="37173"/>
                    <a:pt x="2880" y="26017"/>
                  </a:cubicBezTo>
                  <a:cubicBezTo>
                    <a:pt x="2880" y="10878"/>
                    <a:pt x="15506" y="0"/>
                    <a:pt x="3459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1" name="Shape 64">
              <a:extLst>
                <a:ext uri="{FF2B5EF4-FFF2-40B4-BE49-F238E27FC236}">
                  <a16:creationId xmlns:a16="http://schemas.microsoft.com/office/drawing/2014/main" id="{737CCD0E-CF88-458C-8BC1-B9FFF661E1CC}"/>
                </a:ext>
              </a:extLst>
            </p:cNvPr>
            <p:cNvSpPr/>
            <p:nvPr/>
          </p:nvSpPr>
          <p:spPr>
            <a:xfrm>
              <a:off x="2327094" y="962454"/>
              <a:ext cx="110506" cy="104098"/>
            </a:xfrm>
            <a:custGeom>
              <a:avLst/>
              <a:gdLst/>
              <a:ahLst/>
              <a:cxnLst/>
              <a:rect l="0" t="0" r="0" b="0"/>
              <a:pathLst>
                <a:path w="110506" h="104098">
                  <a:moveTo>
                    <a:pt x="3017" y="0"/>
                  </a:moveTo>
                  <a:cubicBezTo>
                    <a:pt x="10296" y="0"/>
                    <a:pt x="18940" y="418"/>
                    <a:pt x="22234" y="418"/>
                  </a:cubicBezTo>
                  <a:cubicBezTo>
                    <a:pt x="25532" y="418"/>
                    <a:pt x="34178" y="0"/>
                    <a:pt x="38852" y="0"/>
                  </a:cubicBezTo>
                  <a:cubicBezTo>
                    <a:pt x="40767" y="0"/>
                    <a:pt x="41735" y="278"/>
                    <a:pt x="41735" y="1242"/>
                  </a:cubicBezTo>
                  <a:cubicBezTo>
                    <a:pt x="41735" y="2211"/>
                    <a:pt x="40910" y="2484"/>
                    <a:pt x="39801" y="2484"/>
                  </a:cubicBezTo>
                  <a:cubicBezTo>
                    <a:pt x="38438" y="2484"/>
                    <a:pt x="37614" y="2617"/>
                    <a:pt x="35961" y="2901"/>
                  </a:cubicBezTo>
                  <a:cubicBezTo>
                    <a:pt x="32263" y="3586"/>
                    <a:pt x="31162" y="5925"/>
                    <a:pt x="30889" y="10743"/>
                  </a:cubicBezTo>
                  <a:cubicBezTo>
                    <a:pt x="30614" y="15152"/>
                    <a:pt x="30614" y="19004"/>
                    <a:pt x="30614" y="39935"/>
                  </a:cubicBezTo>
                  <a:lnTo>
                    <a:pt x="30614" y="45990"/>
                  </a:lnTo>
                  <a:lnTo>
                    <a:pt x="31299" y="45990"/>
                  </a:lnTo>
                  <a:cubicBezTo>
                    <a:pt x="35961" y="40896"/>
                    <a:pt x="56009" y="20383"/>
                    <a:pt x="59983" y="15703"/>
                  </a:cubicBezTo>
                  <a:cubicBezTo>
                    <a:pt x="63831" y="11157"/>
                    <a:pt x="66845" y="7711"/>
                    <a:pt x="66845" y="5372"/>
                  </a:cubicBezTo>
                  <a:cubicBezTo>
                    <a:pt x="66845" y="3863"/>
                    <a:pt x="66305" y="2901"/>
                    <a:pt x="64934" y="2617"/>
                  </a:cubicBezTo>
                  <a:cubicBezTo>
                    <a:pt x="63695" y="2344"/>
                    <a:pt x="63148" y="2070"/>
                    <a:pt x="63148" y="1242"/>
                  </a:cubicBezTo>
                  <a:cubicBezTo>
                    <a:pt x="63148" y="278"/>
                    <a:pt x="63831" y="0"/>
                    <a:pt x="65344" y="0"/>
                  </a:cubicBezTo>
                  <a:cubicBezTo>
                    <a:pt x="68224" y="0"/>
                    <a:pt x="75773" y="418"/>
                    <a:pt x="79484" y="418"/>
                  </a:cubicBezTo>
                  <a:cubicBezTo>
                    <a:pt x="83736" y="418"/>
                    <a:pt x="91285" y="0"/>
                    <a:pt x="95548" y="0"/>
                  </a:cubicBezTo>
                  <a:cubicBezTo>
                    <a:pt x="96920" y="0"/>
                    <a:pt x="97877" y="278"/>
                    <a:pt x="97877" y="1242"/>
                  </a:cubicBezTo>
                  <a:cubicBezTo>
                    <a:pt x="97877" y="2211"/>
                    <a:pt x="97185" y="2484"/>
                    <a:pt x="95814" y="2484"/>
                  </a:cubicBezTo>
                  <a:cubicBezTo>
                    <a:pt x="93896" y="2484"/>
                    <a:pt x="90461" y="3031"/>
                    <a:pt x="87859" y="3997"/>
                  </a:cubicBezTo>
                  <a:cubicBezTo>
                    <a:pt x="83599" y="5656"/>
                    <a:pt x="78930" y="8543"/>
                    <a:pt x="73030" y="14328"/>
                  </a:cubicBezTo>
                  <a:cubicBezTo>
                    <a:pt x="68778" y="18454"/>
                    <a:pt x="48046" y="39107"/>
                    <a:pt x="43384" y="44067"/>
                  </a:cubicBezTo>
                  <a:cubicBezTo>
                    <a:pt x="48323" y="50536"/>
                    <a:pt x="75226" y="79586"/>
                    <a:pt x="80579" y="84679"/>
                  </a:cubicBezTo>
                  <a:cubicBezTo>
                    <a:pt x="86624" y="90464"/>
                    <a:pt x="92801" y="96663"/>
                    <a:pt x="100211" y="99557"/>
                  </a:cubicBezTo>
                  <a:cubicBezTo>
                    <a:pt x="104332" y="101211"/>
                    <a:pt x="107075" y="101621"/>
                    <a:pt x="108723" y="101621"/>
                  </a:cubicBezTo>
                  <a:cubicBezTo>
                    <a:pt x="109678" y="101621"/>
                    <a:pt x="110506" y="101891"/>
                    <a:pt x="110506" y="102722"/>
                  </a:cubicBezTo>
                  <a:cubicBezTo>
                    <a:pt x="110506" y="103684"/>
                    <a:pt x="109822" y="104098"/>
                    <a:pt x="107212" y="104098"/>
                  </a:cubicBezTo>
                  <a:lnTo>
                    <a:pt x="95267" y="104098"/>
                  </a:lnTo>
                  <a:cubicBezTo>
                    <a:pt x="91145" y="104098"/>
                    <a:pt x="88679" y="104098"/>
                    <a:pt x="85799" y="103821"/>
                  </a:cubicBezTo>
                  <a:cubicBezTo>
                    <a:pt x="78383" y="103129"/>
                    <a:pt x="74678" y="100099"/>
                    <a:pt x="68778" y="94867"/>
                  </a:cubicBezTo>
                  <a:cubicBezTo>
                    <a:pt x="62734" y="89503"/>
                    <a:pt x="35690" y="57693"/>
                    <a:pt x="32810" y="53701"/>
                  </a:cubicBezTo>
                  <a:lnTo>
                    <a:pt x="31299" y="51632"/>
                  </a:lnTo>
                  <a:lnTo>
                    <a:pt x="30614" y="51632"/>
                  </a:lnTo>
                  <a:lnTo>
                    <a:pt x="30614" y="64171"/>
                  </a:lnTo>
                  <a:cubicBezTo>
                    <a:pt x="30614" y="76831"/>
                    <a:pt x="30614" y="87711"/>
                    <a:pt x="31021" y="93633"/>
                  </a:cubicBezTo>
                  <a:cubicBezTo>
                    <a:pt x="31299" y="97489"/>
                    <a:pt x="32530" y="100519"/>
                    <a:pt x="35961" y="101066"/>
                  </a:cubicBezTo>
                  <a:cubicBezTo>
                    <a:pt x="37890" y="101343"/>
                    <a:pt x="40910" y="101621"/>
                    <a:pt x="42696" y="101621"/>
                  </a:cubicBezTo>
                  <a:cubicBezTo>
                    <a:pt x="43791" y="101621"/>
                    <a:pt x="44478" y="102028"/>
                    <a:pt x="44478" y="102722"/>
                  </a:cubicBezTo>
                  <a:cubicBezTo>
                    <a:pt x="44478" y="103684"/>
                    <a:pt x="43384" y="104098"/>
                    <a:pt x="41868" y="104098"/>
                  </a:cubicBezTo>
                  <a:cubicBezTo>
                    <a:pt x="34178" y="104098"/>
                    <a:pt x="25532" y="103684"/>
                    <a:pt x="22100" y="103684"/>
                  </a:cubicBezTo>
                  <a:cubicBezTo>
                    <a:pt x="18940" y="103684"/>
                    <a:pt x="10296" y="104098"/>
                    <a:pt x="4803" y="104098"/>
                  </a:cubicBezTo>
                  <a:cubicBezTo>
                    <a:pt x="3017" y="104098"/>
                    <a:pt x="2063" y="103684"/>
                    <a:pt x="2063" y="102722"/>
                  </a:cubicBezTo>
                  <a:cubicBezTo>
                    <a:pt x="2063" y="102028"/>
                    <a:pt x="2610" y="101621"/>
                    <a:pt x="4256" y="101621"/>
                  </a:cubicBezTo>
                  <a:cubicBezTo>
                    <a:pt x="6314" y="101621"/>
                    <a:pt x="7964" y="101343"/>
                    <a:pt x="9198" y="101066"/>
                  </a:cubicBezTo>
                  <a:cubicBezTo>
                    <a:pt x="11938" y="100519"/>
                    <a:pt x="12629" y="97489"/>
                    <a:pt x="13184" y="93496"/>
                  </a:cubicBezTo>
                  <a:cubicBezTo>
                    <a:pt x="13867" y="87711"/>
                    <a:pt x="13867" y="76831"/>
                    <a:pt x="13867" y="64171"/>
                  </a:cubicBezTo>
                  <a:lnTo>
                    <a:pt x="13867" y="39935"/>
                  </a:lnTo>
                  <a:cubicBezTo>
                    <a:pt x="13867" y="19004"/>
                    <a:pt x="13867" y="15152"/>
                    <a:pt x="13594" y="10743"/>
                  </a:cubicBezTo>
                  <a:cubicBezTo>
                    <a:pt x="13313" y="6066"/>
                    <a:pt x="12219" y="3863"/>
                    <a:pt x="7690" y="2901"/>
                  </a:cubicBezTo>
                  <a:cubicBezTo>
                    <a:pt x="6589" y="2617"/>
                    <a:pt x="4256" y="2484"/>
                    <a:pt x="2337" y="2484"/>
                  </a:cubicBezTo>
                  <a:cubicBezTo>
                    <a:pt x="822" y="2484"/>
                    <a:pt x="0" y="2211"/>
                    <a:pt x="0" y="1242"/>
                  </a:cubicBezTo>
                  <a:cubicBezTo>
                    <a:pt x="0" y="278"/>
                    <a:pt x="961" y="0"/>
                    <a:pt x="3017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2" name="Shape 65">
              <a:extLst>
                <a:ext uri="{FF2B5EF4-FFF2-40B4-BE49-F238E27FC236}">
                  <a16:creationId xmlns:a16="http://schemas.microsoft.com/office/drawing/2014/main" id="{852C6EA0-CBD1-4840-94B0-97A7E780FAC2}"/>
                </a:ext>
              </a:extLst>
            </p:cNvPr>
            <p:cNvSpPr/>
            <p:nvPr/>
          </p:nvSpPr>
          <p:spPr>
            <a:xfrm>
              <a:off x="2441174" y="962458"/>
              <a:ext cx="44342" cy="104090"/>
            </a:xfrm>
            <a:custGeom>
              <a:avLst/>
              <a:gdLst/>
              <a:ahLst/>
              <a:cxnLst/>
              <a:rect l="0" t="0" r="0" b="0"/>
              <a:pathLst>
                <a:path w="44342" h="104090">
                  <a:moveTo>
                    <a:pt x="3302" y="0"/>
                  </a:moveTo>
                  <a:cubicBezTo>
                    <a:pt x="8511" y="0"/>
                    <a:pt x="17161" y="418"/>
                    <a:pt x="21143" y="418"/>
                  </a:cubicBezTo>
                  <a:cubicBezTo>
                    <a:pt x="24578" y="418"/>
                    <a:pt x="32674" y="0"/>
                    <a:pt x="37894" y="0"/>
                  </a:cubicBezTo>
                  <a:cubicBezTo>
                    <a:pt x="39672" y="0"/>
                    <a:pt x="40767" y="274"/>
                    <a:pt x="40767" y="1102"/>
                  </a:cubicBezTo>
                  <a:cubicBezTo>
                    <a:pt x="40767" y="2203"/>
                    <a:pt x="39949" y="2480"/>
                    <a:pt x="38577" y="2480"/>
                  </a:cubicBezTo>
                  <a:cubicBezTo>
                    <a:pt x="37203" y="2480"/>
                    <a:pt x="36105" y="2621"/>
                    <a:pt x="34460" y="2894"/>
                  </a:cubicBezTo>
                  <a:cubicBezTo>
                    <a:pt x="30752" y="3579"/>
                    <a:pt x="29657" y="5917"/>
                    <a:pt x="29380" y="10743"/>
                  </a:cubicBezTo>
                  <a:cubicBezTo>
                    <a:pt x="29099" y="15146"/>
                    <a:pt x="29099" y="19000"/>
                    <a:pt x="29099" y="39927"/>
                  </a:cubicBezTo>
                  <a:lnTo>
                    <a:pt x="29099" y="64167"/>
                  </a:lnTo>
                  <a:cubicBezTo>
                    <a:pt x="29099" y="77522"/>
                    <a:pt x="29099" y="88394"/>
                    <a:pt x="29657" y="94312"/>
                  </a:cubicBezTo>
                  <a:cubicBezTo>
                    <a:pt x="30067" y="98035"/>
                    <a:pt x="31025" y="100511"/>
                    <a:pt x="35143" y="101059"/>
                  </a:cubicBezTo>
                  <a:cubicBezTo>
                    <a:pt x="37070" y="101343"/>
                    <a:pt x="40090" y="101614"/>
                    <a:pt x="42139" y="101614"/>
                  </a:cubicBezTo>
                  <a:cubicBezTo>
                    <a:pt x="43654" y="101614"/>
                    <a:pt x="44342" y="102028"/>
                    <a:pt x="44342" y="102715"/>
                  </a:cubicBezTo>
                  <a:cubicBezTo>
                    <a:pt x="44342" y="103684"/>
                    <a:pt x="43247" y="104090"/>
                    <a:pt x="41735" y="104090"/>
                  </a:cubicBezTo>
                  <a:cubicBezTo>
                    <a:pt x="32674" y="104090"/>
                    <a:pt x="24023" y="103684"/>
                    <a:pt x="20322" y="103684"/>
                  </a:cubicBezTo>
                  <a:cubicBezTo>
                    <a:pt x="17161" y="103684"/>
                    <a:pt x="8511" y="104090"/>
                    <a:pt x="3021" y="104090"/>
                  </a:cubicBezTo>
                  <a:cubicBezTo>
                    <a:pt x="1239" y="104090"/>
                    <a:pt x="278" y="103684"/>
                    <a:pt x="278" y="102715"/>
                  </a:cubicBezTo>
                  <a:cubicBezTo>
                    <a:pt x="278" y="102028"/>
                    <a:pt x="828" y="101614"/>
                    <a:pt x="2474" y="101614"/>
                  </a:cubicBezTo>
                  <a:cubicBezTo>
                    <a:pt x="4529" y="101614"/>
                    <a:pt x="6178" y="101343"/>
                    <a:pt x="7420" y="101059"/>
                  </a:cubicBezTo>
                  <a:cubicBezTo>
                    <a:pt x="10160" y="100511"/>
                    <a:pt x="10984" y="98175"/>
                    <a:pt x="11398" y="94179"/>
                  </a:cubicBezTo>
                  <a:cubicBezTo>
                    <a:pt x="12083" y="88394"/>
                    <a:pt x="12083" y="77522"/>
                    <a:pt x="12083" y="64167"/>
                  </a:cubicBezTo>
                  <a:lnTo>
                    <a:pt x="12083" y="39927"/>
                  </a:lnTo>
                  <a:cubicBezTo>
                    <a:pt x="12083" y="19000"/>
                    <a:pt x="12083" y="15146"/>
                    <a:pt x="11808" y="10743"/>
                  </a:cubicBezTo>
                  <a:cubicBezTo>
                    <a:pt x="11531" y="6059"/>
                    <a:pt x="10160" y="3718"/>
                    <a:pt x="7140" y="3027"/>
                  </a:cubicBezTo>
                  <a:cubicBezTo>
                    <a:pt x="5631" y="2621"/>
                    <a:pt x="3842" y="2480"/>
                    <a:pt x="2199" y="2480"/>
                  </a:cubicBezTo>
                  <a:cubicBezTo>
                    <a:pt x="828" y="2480"/>
                    <a:pt x="0" y="2203"/>
                    <a:pt x="0" y="1102"/>
                  </a:cubicBezTo>
                  <a:cubicBezTo>
                    <a:pt x="0" y="274"/>
                    <a:pt x="1102" y="0"/>
                    <a:pt x="33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3" name="Shape 66">
              <a:extLst>
                <a:ext uri="{FF2B5EF4-FFF2-40B4-BE49-F238E27FC236}">
                  <a16:creationId xmlns:a16="http://schemas.microsoft.com/office/drawing/2014/main" id="{95BD60A1-FEA8-41D7-8453-8479B645BB94}"/>
                </a:ext>
              </a:extLst>
            </p:cNvPr>
            <p:cNvSpPr/>
            <p:nvPr/>
          </p:nvSpPr>
          <p:spPr>
            <a:xfrm>
              <a:off x="370980" y="1142576"/>
              <a:ext cx="95394" cy="107946"/>
            </a:xfrm>
            <a:custGeom>
              <a:avLst/>
              <a:gdLst/>
              <a:ahLst/>
              <a:cxnLst/>
              <a:rect l="0" t="0" r="0" b="0"/>
              <a:pathLst>
                <a:path w="95394" h="107946">
                  <a:moveTo>
                    <a:pt x="59432" y="0"/>
                  </a:moveTo>
                  <a:cubicBezTo>
                    <a:pt x="67943" y="0"/>
                    <a:pt x="73022" y="547"/>
                    <a:pt x="79333" y="1380"/>
                  </a:cubicBezTo>
                  <a:cubicBezTo>
                    <a:pt x="84553" y="2067"/>
                    <a:pt x="88946" y="3301"/>
                    <a:pt x="93067" y="3712"/>
                  </a:cubicBezTo>
                  <a:cubicBezTo>
                    <a:pt x="94576" y="3856"/>
                    <a:pt x="95123" y="4547"/>
                    <a:pt x="95123" y="5365"/>
                  </a:cubicBezTo>
                  <a:cubicBezTo>
                    <a:pt x="95123" y="6465"/>
                    <a:pt x="94709" y="8118"/>
                    <a:pt x="94436" y="12943"/>
                  </a:cubicBezTo>
                  <a:cubicBezTo>
                    <a:pt x="94162" y="17490"/>
                    <a:pt x="94305" y="25056"/>
                    <a:pt x="94022" y="27811"/>
                  </a:cubicBezTo>
                  <a:cubicBezTo>
                    <a:pt x="93889" y="29877"/>
                    <a:pt x="93618" y="30978"/>
                    <a:pt x="92380" y="30978"/>
                  </a:cubicBezTo>
                  <a:cubicBezTo>
                    <a:pt x="91279" y="30978"/>
                    <a:pt x="91005" y="29877"/>
                    <a:pt x="91005" y="27954"/>
                  </a:cubicBezTo>
                  <a:cubicBezTo>
                    <a:pt x="90871" y="23685"/>
                    <a:pt x="89085" y="18867"/>
                    <a:pt x="85655" y="15274"/>
                  </a:cubicBezTo>
                  <a:cubicBezTo>
                    <a:pt x="81123" y="10465"/>
                    <a:pt x="70413" y="6743"/>
                    <a:pt x="57784" y="6743"/>
                  </a:cubicBezTo>
                  <a:cubicBezTo>
                    <a:pt x="45842" y="6743"/>
                    <a:pt x="38020" y="9774"/>
                    <a:pt x="31979" y="15274"/>
                  </a:cubicBezTo>
                  <a:cubicBezTo>
                    <a:pt x="21960" y="24505"/>
                    <a:pt x="19350" y="37588"/>
                    <a:pt x="19350" y="50940"/>
                  </a:cubicBezTo>
                  <a:cubicBezTo>
                    <a:pt x="19350" y="83715"/>
                    <a:pt x="44197" y="99958"/>
                    <a:pt x="62589" y="99958"/>
                  </a:cubicBezTo>
                  <a:cubicBezTo>
                    <a:pt x="74804" y="99958"/>
                    <a:pt x="82221" y="98582"/>
                    <a:pt x="87710" y="92250"/>
                  </a:cubicBezTo>
                  <a:cubicBezTo>
                    <a:pt x="90047" y="89640"/>
                    <a:pt x="91833" y="85640"/>
                    <a:pt x="92380" y="83164"/>
                  </a:cubicBezTo>
                  <a:cubicBezTo>
                    <a:pt x="92790" y="80960"/>
                    <a:pt x="93067" y="80407"/>
                    <a:pt x="94162" y="80407"/>
                  </a:cubicBezTo>
                  <a:cubicBezTo>
                    <a:pt x="95123" y="80407"/>
                    <a:pt x="95394" y="81374"/>
                    <a:pt x="95394" y="82476"/>
                  </a:cubicBezTo>
                  <a:cubicBezTo>
                    <a:pt x="95394" y="84129"/>
                    <a:pt x="93751" y="96103"/>
                    <a:pt x="92380" y="100782"/>
                  </a:cubicBezTo>
                  <a:cubicBezTo>
                    <a:pt x="91689" y="103129"/>
                    <a:pt x="91148" y="103814"/>
                    <a:pt x="88812" y="104781"/>
                  </a:cubicBezTo>
                  <a:cubicBezTo>
                    <a:pt x="83322" y="106981"/>
                    <a:pt x="72885" y="107946"/>
                    <a:pt x="64106" y="107946"/>
                  </a:cubicBezTo>
                  <a:cubicBezTo>
                    <a:pt x="45296" y="107946"/>
                    <a:pt x="29506" y="103814"/>
                    <a:pt x="17014" y="92942"/>
                  </a:cubicBezTo>
                  <a:cubicBezTo>
                    <a:pt x="3561" y="81101"/>
                    <a:pt x="0" y="65674"/>
                    <a:pt x="0" y="52315"/>
                  </a:cubicBezTo>
                  <a:cubicBezTo>
                    <a:pt x="0" y="42959"/>
                    <a:pt x="2873" y="26716"/>
                    <a:pt x="16057" y="14591"/>
                  </a:cubicBezTo>
                  <a:cubicBezTo>
                    <a:pt x="25942" y="5508"/>
                    <a:pt x="38982" y="0"/>
                    <a:pt x="5943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4" name="Shape 67">
              <a:extLst>
                <a:ext uri="{FF2B5EF4-FFF2-40B4-BE49-F238E27FC236}">
                  <a16:creationId xmlns:a16="http://schemas.microsoft.com/office/drawing/2014/main" id="{C0DA00E7-4CAF-4C7A-8353-9854B86C43D1}"/>
                </a:ext>
              </a:extLst>
            </p:cNvPr>
            <p:cNvSpPr/>
            <p:nvPr/>
          </p:nvSpPr>
          <p:spPr>
            <a:xfrm>
              <a:off x="487660" y="1142724"/>
              <a:ext cx="55940" cy="107798"/>
            </a:xfrm>
            <a:custGeom>
              <a:avLst/>
              <a:gdLst/>
              <a:ahLst/>
              <a:cxnLst/>
              <a:rect l="0" t="0" r="0" b="0"/>
              <a:pathLst>
                <a:path w="55940" h="107798">
                  <a:moveTo>
                    <a:pt x="55940" y="0"/>
                  </a:moveTo>
                  <a:lnTo>
                    <a:pt x="55940" y="7165"/>
                  </a:lnTo>
                  <a:lnTo>
                    <a:pt x="52715" y="6455"/>
                  </a:lnTo>
                  <a:cubicBezTo>
                    <a:pt x="36925" y="6455"/>
                    <a:pt x="18947" y="15275"/>
                    <a:pt x="18947" y="49554"/>
                  </a:cubicBezTo>
                  <a:cubicBezTo>
                    <a:pt x="18947" y="71038"/>
                    <a:pt x="27828" y="89186"/>
                    <a:pt x="43386" y="96918"/>
                  </a:cubicBezTo>
                  <a:lnTo>
                    <a:pt x="55940" y="99753"/>
                  </a:lnTo>
                  <a:lnTo>
                    <a:pt x="55940" y="107684"/>
                  </a:lnTo>
                  <a:lnTo>
                    <a:pt x="55325" y="107798"/>
                  </a:lnTo>
                  <a:cubicBezTo>
                    <a:pt x="15926" y="107798"/>
                    <a:pt x="0" y="78199"/>
                    <a:pt x="0" y="53827"/>
                  </a:cubicBezTo>
                  <a:cubicBezTo>
                    <a:pt x="0" y="36166"/>
                    <a:pt x="8725" y="14636"/>
                    <a:pt x="30463" y="4975"/>
                  </a:cubicBezTo>
                  <a:lnTo>
                    <a:pt x="5594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5" name="Shape 68">
              <a:extLst>
                <a:ext uri="{FF2B5EF4-FFF2-40B4-BE49-F238E27FC236}">
                  <a16:creationId xmlns:a16="http://schemas.microsoft.com/office/drawing/2014/main" id="{11E4359C-89CB-4797-A78C-5342E7788296}"/>
                </a:ext>
              </a:extLst>
            </p:cNvPr>
            <p:cNvSpPr/>
            <p:nvPr/>
          </p:nvSpPr>
          <p:spPr>
            <a:xfrm>
              <a:off x="543600" y="1142576"/>
              <a:ext cx="56211" cy="107832"/>
            </a:xfrm>
            <a:custGeom>
              <a:avLst/>
              <a:gdLst/>
              <a:ahLst/>
              <a:cxnLst/>
              <a:rect l="0" t="0" r="0" b="0"/>
              <a:pathLst>
                <a:path w="56211" h="107832">
                  <a:moveTo>
                    <a:pt x="756" y="0"/>
                  </a:moveTo>
                  <a:cubicBezTo>
                    <a:pt x="34938" y="0"/>
                    <a:pt x="56211" y="19966"/>
                    <a:pt x="56211" y="51495"/>
                  </a:cubicBezTo>
                  <a:cubicBezTo>
                    <a:pt x="56211" y="75138"/>
                    <a:pt x="43858" y="95071"/>
                    <a:pt x="22972" y="103559"/>
                  </a:cubicBezTo>
                  <a:lnTo>
                    <a:pt x="0" y="107832"/>
                  </a:lnTo>
                  <a:lnTo>
                    <a:pt x="0" y="99900"/>
                  </a:lnTo>
                  <a:lnTo>
                    <a:pt x="5148" y="101063"/>
                  </a:lnTo>
                  <a:cubicBezTo>
                    <a:pt x="14757" y="101063"/>
                    <a:pt x="36993" y="96383"/>
                    <a:pt x="36993" y="56585"/>
                  </a:cubicBezTo>
                  <a:cubicBezTo>
                    <a:pt x="36993" y="33457"/>
                    <a:pt x="27036" y="16906"/>
                    <a:pt x="12558" y="10076"/>
                  </a:cubicBezTo>
                  <a:lnTo>
                    <a:pt x="0" y="7312"/>
                  </a:lnTo>
                  <a:lnTo>
                    <a:pt x="0" y="148"/>
                  </a:lnTo>
                  <a:lnTo>
                    <a:pt x="756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6" name="Shape 69">
              <a:extLst>
                <a:ext uri="{FF2B5EF4-FFF2-40B4-BE49-F238E27FC236}">
                  <a16:creationId xmlns:a16="http://schemas.microsoft.com/office/drawing/2014/main" id="{0A32FF22-006E-4BCC-945A-49E61D92861B}"/>
                </a:ext>
              </a:extLst>
            </p:cNvPr>
            <p:cNvSpPr/>
            <p:nvPr/>
          </p:nvSpPr>
          <p:spPr>
            <a:xfrm>
              <a:off x="622336" y="1144509"/>
              <a:ext cx="71924" cy="104497"/>
            </a:xfrm>
            <a:custGeom>
              <a:avLst/>
              <a:gdLst/>
              <a:ahLst/>
              <a:cxnLst/>
              <a:rect l="0" t="0" r="0" b="0"/>
              <a:pathLst>
                <a:path w="71924" h="104497">
                  <a:moveTo>
                    <a:pt x="3020" y="0"/>
                  </a:moveTo>
                  <a:cubicBezTo>
                    <a:pt x="9468" y="0"/>
                    <a:pt x="18119" y="404"/>
                    <a:pt x="21824" y="404"/>
                  </a:cubicBezTo>
                  <a:cubicBezTo>
                    <a:pt x="25117" y="404"/>
                    <a:pt x="35143" y="0"/>
                    <a:pt x="40500" y="0"/>
                  </a:cubicBezTo>
                  <a:cubicBezTo>
                    <a:pt x="42415" y="0"/>
                    <a:pt x="43379" y="271"/>
                    <a:pt x="43379" y="1232"/>
                  </a:cubicBezTo>
                  <a:cubicBezTo>
                    <a:pt x="43379" y="2196"/>
                    <a:pt x="42555" y="2470"/>
                    <a:pt x="40907" y="2470"/>
                  </a:cubicBezTo>
                  <a:cubicBezTo>
                    <a:pt x="39398" y="2470"/>
                    <a:pt x="37202" y="2610"/>
                    <a:pt x="35546" y="2888"/>
                  </a:cubicBezTo>
                  <a:cubicBezTo>
                    <a:pt x="31849" y="3571"/>
                    <a:pt x="30748" y="5918"/>
                    <a:pt x="30470" y="10735"/>
                  </a:cubicBezTo>
                  <a:cubicBezTo>
                    <a:pt x="30200" y="15139"/>
                    <a:pt x="30200" y="18998"/>
                    <a:pt x="30200" y="39921"/>
                  </a:cubicBezTo>
                  <a:lnTo>
                    <a:pt x="30200" y="64155"/>
                  </a:lnTo>
                  <a:cubicBezTo>
                    <a:pt x="30200" y="81778"/>
                    <a:pt x="30200" y="91275"/>
                    <a:pt x="33080" y="93759"/>
                  </a:cubicBezTo>
                  <a:cubicBezTo>
                    <a:pt x="35416" y="95821"/>
                    <a:pt x="38984" y="96789"/>
                    <a:pt x="49694" y="96789"/>
                  </a:cubicBezTo>
                  <a:cubicBezTo>
                    <a:pt x="56966" y="96789"/>
                    <a:pt x="62319" y="96657"/>
                    <a:pt x="65754" y="92927"/>
                  </a:cubicBezTo>
                  <a:cubicBezTo>
                    <a:pt x="67403" y="91149"/>
                    <a:pt x="69051" y="87285"/>
                    <a:pt x="69322" y="84676"/>
                  </a:cubicBezTo>
                  <a:cubicBezTo>
                    <a:pt x="69459" y="83430"/>
                    <a:pt x="69736" y="82610"/>
                    <a:pt x="70837" y="82610"/>
                  </a:cubicBezTo>
                  <a:cubicBezTo>
                    <a:pt x="71794" y="82610"/>
                    <a:pt x="71924" y="83296"/>
                    <a:pt x="71924" y="84945"/>
                  </a:cubicBezTo>
                  <a:cubicBezTo>
                    <a:pt x="71924" y="86461"/>
                    <a:pt x="70970" y="96789"/>
                    <a:pt x="69869" y="100774"/>
                  </a:cubicBezTo>
                  <a:cubicBezTo>
                    <a:pt x="69051" y="103814"/>
                    <a:pt x="68364" y="104497"/>
                    <a:pt x="61225" y="104497"/>
                  </a:cubicBezTo>
                  <a:cubicBezTo>
                    <a:pt x="51336" y="104497"/>
                    <a:pt x="44205" y="104224"/>
                    <a:pt x="38026" y="104091"/>
                  </a:cubicBezTo>
                  <a:cubicBezTo>
                    <a:pt x="31849" y="103814"/>
                    <a:pt x="26910" y="103673"/>
                    <a:pt x="21276" y="103673"/>
                  </a:cubicBezTo>
                  <a:cubicBezTo>
                    <a:pt x="19764" y="103673"/>
                    <a:pt x="16747" y="103673"/>
                    <a:pt x="13457" y="103814"/>
                  </a:cubicBezTo>
                  <a:cubicBezTo>
                    <a:pt x="10292" y="103814"/>
                    <a:pt x="6725" y="104091"/>
                    <a:pt x="3978" y="104091"/>
                  </a:cubicBezTo>
                  <a:cubicBezTo>
                    <a:pt x="2196" y="104091"/>
                    <a:pt x="1231" y="103673"/>
                    <a:pt x="1231" y="102711"/>
                  </a:cubicBezTo>
                  <a:cubicBezTo>
                    <a:pt x="1231" y="102020"/>
                    <a:pt x="1786" y="101606"/>
                    <a:pt x="3434" y="101606"/>
                  </a:cubicBezTo>
                  <a:cubicBezTo>
                    <a:pt x="5490" y="101606"/>
                    <a:pt x="7135" y="101337"/>
                    <a:pt x="8373" y="101059"/>
                  </a:cubicBezTo>
                  <a:cubicBezTo>
                    <a:pt x="11120" y="100505"/>
                    <a:pt x="11808" y="97474"/>
                    <a:pt x="12354" y="93485"/>
                  </a:cubicBezTo>
                  <a:cubicBezTo>
                    <a:pt x="13039" y="87700"/>
                    <a:pt x="13039" y="76821"/>
                    <a:pt x="13039" y="64155"/>
                  </a:cubicBezTo>
                  <a:lnTo>
                    <a:pt x="13039" y="39921"/>
                  </a:lnTo>
                  <a:cubicBezTo>
                    <a:pt x="13039" y="18998"/>
                    <a:pt x="13039" y="15139"/>
                    <a:pt x="12762" y="10735"/>
                  </a:cubicBezTo>
                  <a:cubicBezTo>
                    <a:pt x="12492" y="6048"/>
                    <a:pt x="11394" y="3848"/>
                    <a:pt x="6862" y="2888"/>
                  </a:cubicBezTo>
                  <a:cubicBezTo>
                    <a:pt x="5763" y="2610"/>
                    <a:pt x="4122" y="2470"/>
                    <a:pt x="2329" y="2470"/>
                  </a:cubicBezTo>
                  <a:cubicBezTo>
                    <a:pt x="824" y="2470"/>
                    <a:pt x="0" y="2196"/>
                    <a:pt x="0" y="1232"/>
                  </a:cubicBezTo>
                  <a:cubicBezTo>
                    <a:pt x="0" y="271"/>
                    <a:pt x="957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7" name="Shape 70">
              <a:extLst>
                <a:ext uri="{FF2B5EF4-FFF2-40B4-BE49-F238E27FC236}">
                  <a16:creationId xmlns:a16="http://schemas.microsoft.com/office/drawing/2014/main" id="{FE6F595F-8C4C-4F43-AE38-615F6F0800AA}"/>
                </a:ext>
              </a:extLst>
            </p:cNvPr>
            <p:cNvSpPr/>
            <p:nvPr/>
          </p:nvSpPr>
          <p:spPr>
            <a:xfrm>
              <a:off x="712257" y="1144509"/>
              <a:ext cx="71924" cy="104497"/>
            </a:xfrm>
            <a:custGeom>
              <a:avLst/>
              <a:gdLst/>
              <a:ahLst/>
              <a:cxnLst/>
              <a:rect l="0" t="0" r="0" b="0"/>
              <a:pathLst>
                <a:path w="71924" h="104497">
                  <a:moveTo>
                    <a:pt x="3016" y="0"/>
                  </a:moveTo>
                  <a:cubicBezTo>
                    <a:pt x="9464" y="0"/>
                    <a:pt x="18115" y="404"/>
                    <a:pt x="21819" y="404"/>
                  </a:cubicBezTo>
                  <a:cubicBezTo>
                    <a:pt x="25117" y="404"/>
                    <a:pt x="35142" y="0"/>
                    <a:pt x="40497" y="0"/>
                  </a:cubicBezTo>
                  <a:cubicBezTo>
                    <a:pt x="42414" y="0"/>
                    <a:pt x="43376" y="271"/>
                    <a:pt x="43376" y="1232"/>
                  </a:cubicBezTo>
                  <a:cubicBezTo>
                    <a:pt x="43376" y="2196"/>
                    <a:pt x="42551" y="2470"/>
                    <a:pt x="40907" y="2470"/>
                  </a:cubicBezTo>
                  <a:cubicBezTo>
                    <a:pt x="39394" y="2470"/>
                    <a:pt x="37198" y="2610"/>
                    <a:pt x="35546" y="2888"/>
                  </a:cubicBezTo>
                  <a:cubicBezTo>
                    <a:pt x="31845" y="3571"/>
                    <a:pt x="30744" y="5918"/>
                    <a:pt x="30470" y="10735"/>
                  </a:cubicBezTo>
                  <a:cubicBezTo>
                    <a:pt x="30197" y="15139"/>
                    <a:pt x="30197" y="18998"/>
                    <a:pt x="30197" y="39921"/>
                  </a:cubicBezTo>
                  <a:lnTo>
                    <a:pt x="30197" y="64155"/>
                  </a:lnTo>
                  <a:cubicBezTo>
                    <a:pt x="30197" y="81778"/>
                    <a:pt x="30197" y="91275"/>
                    <a:pt x="33080" y="93759"/>
                  </a:cubicBezTo>
                  <a:cubicBezTo>
                    <a:pt x="35413" y="95821"/>
                    <a:pt x="38980" y="96789"/>
                    <a:pt x="49694" y="96789"/>
                  </a:cubicBezTo>
                  <a:cubicBezTo>
                    <a:pt x="56966" y="96789"/>
                    <a:pt x="62319" y="96657"/>
                    <a:pt x="65750" y="92927"/>
                  </a:cubicBezTo>
                  <a:cubicBezTo>
                    <a:pt x="67399" y="91149"/>
                    <a:pt x="69048" y="87285"/>
                    <a:pt x="69318" y="84676"/>
                  </a:cubicBezTo>
                  <a:cubicBezTo>
                    <a:pt x="69458" y="83430"/>
                    <a:pt x="69732" y="82610"/>
                    <a:pt x="70833" y="82610"/>
                  </a:cubicBezTo>
                  <a:cubicBezTo>
                    <a:pt x="71794" y="82610"/>
                    <a:pt x="71924" y="83296"/>
                    <a:pt x="71924" y="84945"/>
                  </a:cubicBezTo>
                  <a:cubicBezTo>
                    <a:pt x="71924" y="86461"/>
                    <a:pt x="70966" y="96789"/>
                    <a:pt x="69865" y="100774"/>
                  </a:cubicBezTo>
                  <a:cubicBezTo>
                    <a:pt x="69048" y="103814"/>
                    <a:pt x="68364" y="104497"/>
                    <a:pt x="61224" y="104497"/>
                  </a:cubicBezTo>
                  <a:cubicBezTo>
                    <a:pt x="51336" y="104497"/>
                    <a:pt x="44200" y="104224"/>
                    <a:pt x="38022" y="104091"/>
                  </a:cubicBezTo>
                  <a:cubicBezTo>
                    <a:pt x="31845" y="103814"/>
                    <a:pt x="26910" y="103673"/>
                    <a:pt x="21273" y="103673"/>
                  </a:cubicBezTo>
                  <a:cubicBezTo>
                    <a:pt x="19764" y="103673"/>
                    <a:pt x="16744" y="103673"/>
                    <a:pt x="13453" y="103814"/>
                  </a:cubicBezTo>
                  <a:cubicBezTo>
                    <a:pt x="10296" y="103814"/>
                    <a:pt x="6725" y="104091"/>
                    <a:pt x="3974" y="104091"/>
                  </a:cubicBezTo>
                  <a:cubicBezTo>
                    <a:pt x="2192" y="104091"/>
                    <a:pt x="1231" y="103673"/>
                    <a:pt x="1231" y="102711"/>
                  </a:cubicBezTo>
                  <a:cubicBezTo>
                    <a:pt x="1231" y="102020"/>
                    <a:pt x="1786" y="101606"/>
                    <a:pt x="3434" y="101606"/>
                  </a:cubicBezTo>
                  <a:cubicBezTo>
                    <a:pt x="5490" y="101606"/>
                    <a:pt x="7131" y="101337"/>
                    <a:pt x="8369" y="101059"/>
                  </a:cubicBezTo>
                  <a:cubicBezTo>
                    <a:pt x="11120" y="100505"/>
                    <a:pt x="11803" y="97474"/>
                    <a:pt x="12354" y="93485"/>
                  </a:cubicBezTo>
                  <a:cubicBezTo>
                    <a:pt x="13039" y="87700"/>
                    <a:pt x="13039" y="76821"/>
                    <a:pt x="13039" y="64155"/>
                  </a:cubicBezTo>
                  <a:lnTo>
                    <a:pt x="13039" y="39921"/>
                  </a:lnTo>
                  <a:cubicBezTo>
                    <a:pt x="13039" y="18998"/>
                    <a:pt x="13039" y="15139"/>
                    <a:pt x="12761" y="10735"/>
                  </a:cubicBezTo>
                  <a:cubicBezTo>
                    <a:pt x="12492" y="6048"/>
                    <a:pt x="11389" y="3848"/>
                    <a:pt x="6862" y="2888"/>
                  </a:cubicBezTo>
                  <a:cubicBezTo>
                    <a:pt x="5760" y="2610"/>
                    <a:pt x="4119" y="2470"/>
                    <a:pt x="2325" y="2470"/>
                  </a:cubicBezTo>
                  <a:cubicBezTo>
                    <a:pt x="820" y="2470"/>
                    <a:pt x="0" y="2196"/>
                    <a:pt x="0" y="1232"/>
                  </a:cubicBezTo>
                  <a:cubicBezTo>
                    <a:pt x="0" y="271"/>
                    <a:pt x="954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8" name="Shape 71">
              <a:extLst>
                <a:ext uri="{FF2B5EF4-FFF2-40B4-BE49-F238E27FC236}">
                  <a16:creationId xmlns:a16="http://schemas.microsoft.com/office/drawing/2014/main" id="{DBF50440-7063-4B79-B625-C7E902FA6E50}"/>
                </a:ext>
              </a:extLst>
            </p:cNvPr>
            <p:cNvSpPr/>
            <p:nvPr/>
          </p:nvSpPr>
          <p:spPr>
            <a:xfrm>
              <a:off x="801346" y="1143404"/>
              <a:ext cx="69322" cy="105600"/>
            </a:xfrm>
            <a:custGeom>
              <a:avLst/>
              <a:gdLst/>
              <a:ahLst/>
              <a:cxnLst/>
              <a:rect l="0" t="0" r="0" b="0"/>
              <a:pathLst>
                <a:path w="69322" h="105600">
                  <a:moveTo>
                    <a:pt x="65213" y="0"/>
                  </a:moveTo>
                  <a:cubicBezTo>
                    <a:pt x="65898" y="0"/>
                    <a:pt x="66035" y="548"/>
                    <a:pt x="66035" y="1239"/>
                  </a:cubicBezTo>
                  <a:cubicBezTo>
                    <a:pt x="66035" y="2200"/>
                    <a:pt x="65343" y="3852"/>
                    <a:pt x="64936" y="10189"/>
                  </a:cubicBezTo>
                  <a:cubicBezTo>
                    <a:pt x="64795" y="11564"/>
                    <a:pt x="64519" y="17619"/>
                    <a:pt x="64249" y="19275"/>
                  </a:cubicBezTo>
                  <a:cubicBezTo>
                    <a:pt x="64112" y="19966"/>
                    <a:pt x="63835" y="20782"/>
                    <a:pt x="62874" y="20782"/>
                  </a:cubicBezTo>
                  <a:cubicBezTo>
                    <a:pt x="61916" y="20782"/>
                    <a:pt x="61638" y="20100"/>
                    <a:pt x="61638" y="18864"/>
                  </a:cubicBezTo>
                  <a:cubicBezTo>
                    <a:pt x="61638" y="17896"/>
                    <a:pt x="61502" y="15556"/>
                    <a:pt x="60814" y="13911"/>
                  </a:cubicBezTo>
                  <a:cubicBezTo>
                    <a:pt x="59853" y="11430"/>
                    <a:pt x="58481" y="9778"/>
                    <a:pt x="51620" y="8942"/>
                  </a:cubicBezTo>
                  <a:cubicBezTo>
                    <a:pt x="49283" y="8669"/>
                    <a:pt x="34873" y="8399"/>
                    <a:pt x="32126" y="8399"/>
                  </a:cubicBezTo>
                  <a:cubicBezTo>
                    <a:pt x="31445" y="8399"/>
                    <a:pt x="31168" y="8809"/>
                    <a:pt x="31168" y="9778"/>
                  </a:cubicBezTo>
                  <a:lnTo>
                    <a:pt x="31168" y="44604"/>
                  </a:lnTo>
                  <a:cubicBezTo>
                    <a:pt x="31168" y="45573"/>
                    <a:pt x="31302" y="46123"/>
                    <a:pt x="32126" y="46123"/>
                  </a:cubicBezTo>
                  <a:cubicBezTo>
                    <a:pt x="35142" y="46123"/>
                    <a:pt x="50932" y="46123"/>
                    <a:pt x="54089" y="45850"/>
                  </a:cubicBezTo>
                  <a:cubicBezTo>
                    <a:pt x="57380" y="45573"/>
                    <a:pt x="59442" y="45163"/>
                    <a:pt x="60680" y="43787"/>
                  </a:cubicBezTo>
                  <a:cubicBezTo>
                    <a:pt x="61638" y="42683"/>
                    <a:pt x="62185" y="41994"/>
                    <a:pt x="62874" y="41994"/>
                  </a:cubicBezTo>
                  <a:cubicBezTo>
                    <a:pt x="63424" y="41994"/>
                    <a:pt x="63835" y="42271"/>
                    <a:pt x="63835" y="43095"/>
                  </a:cubicBezTo>
                  <a:cubicBezTo>
                    <a:pt x="63835" y="43917"/>
                    <a:pt x="63288" y="46123"/>
                    <a:pt x="62733" y="53143"/>
                  </a:cubicBezTo>
                  <a:cubicBezTo>
                    <a:pt x="62603" y="55894"/>
                    <a:pt x="62185" y="61406"/>
                    <a:pt x="62185" y="62370"/>
                  </a:cubicBezTo>
                  <a:cubicBezTo>
                    <a:pt x="62185" y="63472"/>
                    <a:pt x="62185" y="64988"/>
                    <a:pt x="60955" y="64988"/>
                  </a:cubicBezTo>
                  <a:cubicBezTo>
                    <a:pt x="59993" y="64988"/>
                    <a:pt x="59713" y="64433"/>
                    <a:pt x="59713" y="63746"/>
                  </a:cubicBezTo>
                  <a:cubicBezTo>
                    <a:pt x="59583" y="62370"/>
                    <a:pt x="59583" y="60585"/>
                    <a:pt x="59165" y="58793"/>
                  </a:cubicBezTo>
                  <a:cubicBezTo>
                    <a:pt x="58481" y="56038"/>
                    <a:pt x="56563" y="53975"/>
                    <a:pt x="51479" y="53421"/>
                  </a:cubicBezTo>
                  <a:cubicBezTo>
                    <a:pt x="48877" y="53143"/>
                    <a:pt x="35287" y="53006"/>
                    <a:pt x="31985" y="53006"/>
                  </a:cubicBezTo>
                  <a:cubicBezTo>
                    <a:pt x="31302" y="53006"/>
                    <a:pt x="31168" y="53557"/>
                    <a:pt x="31168" y="54382"/>
                  </a:cubicBezTo>
                  <a:lnTo>
                    <a:pt x="31168" y="65260"/>
                  </a:lnTo>
                  <a:cubicBezTo>
                    <a:pt x="31168" y="69941"/>
                    <a:pt x="31031" y="82613"/>
                    <a:pt x="31168" y="86602"/>
                  </a:cubicBezTo>
                  <a:cubicBezTo>
                    <a:pt x="31445" y="96103"/>
                    <a:pt x="33634" y="98169"/>
                    <a:pt x="47641" y="98169"/>
                  </a:cubicBezTo>
                  <a:cubicBezTo>
                    <a:pt x="51202" y="98169"/>
                    <a:pt x="56973" y="98169"/>
                    <a:pt x="60541" y="96517"/>
                  </a:cubicBezTo>
                  <a:cubicBezTo>
                    <a:pt x="64112" y="94871"/>
                    <a:pt x="65760" y="91970"/>
                    <a:pt x="66722" y="86329"/>
                  </a:cubicBezTo>
                  <a:cubicBezTo>
                    <a:pt x="66992" y="84812"/>
                    <a:pt x="67269" y="84262"/>
                    <a:pt x="68231" y="84262"/>
                  </a:cubicBezTo>
                  <a:cubicBezTo>
                    <a:pt x="69322" y="84262"/>
                    <a:pt x="69322" y="85360"/>
                    <a:pt x="69322" y="86739"/>
                  </a:cubicBezTo>
                  <a:cubicBezTo>
                    <a:pt x="69322" y="89904"/>
                    <a:pt x="68231" y="99270"/>
                    <a:pt x="67539" y="102025"/>
                  </a:cubicBezTo>
                  <a:cubicBezTo>
                    <a:pt x="66581" y="105600"/>
                    <a:pt x="65343" y="105600"/>
                    <a:pt x="60130" y="105600"/>
                  </a:cubicBezTo>
                  <a:cubicBezTo>
                    <a:pt x="49831" y="105600"/>
                    <a:pt x="42285" y="105329"/>
                    <a:pt x="36378" y="105188"/>
                  </a:cubicBezTo>
                  <a:cubicBezTo>
                    <a:pt x="30484" y="104911"/>
                    <a:pt x="26226" y="104782"/>
                    <a:pt x="22103" y="104782"/>
                  </a:cubicBezTo>
                  <a:cubicBezTo>
                    <a:pt x="20596" y="104782"/>
                    <a:pt x="17574" y="104782"/>
                    <a:pt x="14285" y="104911"/>
                  </a:cubicBezTo>
                  <a:cubicBezTo>
                    <a:pt x="11124" y="104911"/>
                    <a:pt x="7549" y="105188"/>
                    <a:pt x="4806" y="105188"/>
                  </a:cubicBezTo>
                  <a:cubicBezTo>
                    <a:pt x="3024" y="105188"/>
                    <a:pt x="2062" y="104782"/>
                    <a:pt x="2062" y="103816"/>
                  </a:cubicBezTo>
                  <a:cubicBezTo>
                    <a:pt x="2062" y="103125"/>
                    <a:pt x="2616" y="102712"/>
                    <a:pt x="4258" y="102712"/>
                  </a:cubicBezTo>
                  <a:cubicBezTo>
                    <a:pt x="6321" y="102712"/>
                    <a:pt x="7963" y="102443"/>
                    <a:pt x="9201" y="102158"/>
                  </a:cubicBezTo>
                  <a:cubicBezTo>
                    <a:pt x="11944" y="101611"/>
                    <a:pt x="12635" y="98579"/>
                    <a:pt x="13183" y="94593"/>
                  </a:cubicBezTo>
                  <a:cubicBezTo>
                    <a:pt x="13871" y="88809"/>
                    <a:pt x="13871" y="77926"/>
                    <a:pt x="13871" y="65260"/>
                  </a:cubicBezTo>
                  <a:lnTo>
                    <a:pt x="13871" y="41026"/>
                  </a:lnTo>
                  <a:cubicBezTo>
                    <a:pt x="13871" y="20100"/>
                    <a:pt x="13871" y="16244"/>
                    <a:pt x="13593" y="11840"/>
                  </a:cubicBezTo>
                  <a:cubicBezTo>
                    <a:pt x="13324" y="7153"/>
                    <a:pt x="12221" y="4953"/>
                    <a:pt x="7692" y="3994"/>
                  </a:cubicBezTo>
                  <a:cubicBezTo>
                    <a:pt x="6591" y="3723"/>
                    <a:pt x="4258" y="3576"/>
                    <a:pt x="2339" y="3576"/>
                  </a:cubicBezTo>
                  <a:cubicBezTo>
                    <a:pt x="831" y="3576"/>
                    <a:pt x="0" y="3301"/>
                    <a:pt x="0" y="2343"/>
                  </a:cubicBezTo>
                  <a:cubicBezTo>
                    <a:pt x="0" y="1368"/>
                    <a:pt x="968" y="1099"/>
                    <a:pt x="3024" y="1099"/>
                  </a:cubicBezTo>
                  <a:cubicBezTo>
                    <a:pt x="6728" y="1099"/>
                    <a:pt x="10714" y="1239"/>
                    <a:pt x="14140" y="1239"/>
                  </a:cubicBezTo>
                  <a:cubicBezTo>
                    <a:pt x="17711" y="1368"/>
                    <a:pt x="20872" y="1509"/>
                    <a:pt x="22787" y="1509"/>
                  </a:cubicBezTo>
                  <a:cubicBezTo>
                    <a:pt x="27179" y="1509"/>
                    <a:pt x="54503" y="1509"/>
                    <a:pt x="57109" y="1368"/>
                  </a:cubicBezTo>
                  <a:cubicBezTo>
                    <a:pt x="59713" y="1099"/>
                    <a:pt x="61916" y="821"/>
                    <a:pt x="63010" y="548"/>
                  </a:cubicBezTo>
                  <a:cubicBezTo>
                    <a:pt x="63698" y="407"/>
                    <a:pt x="64519" y="0"/>
                    <a:pt x="6521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69" name="Shape 72">
              <a:extLst>
                <a:ext uri="{FF2B5EF4-FFF2-40B4-BE49-F238E27FC236}">
                  <a16:creationId xmlns:a16="http://schemas.microsoft.com/office/drawing/2014/main" id="{072F4758-4E91-4682-BCE0-76D7F23D8BA6}"/>
                </a:ext>
              </a:extLst>
            </p:cNvPr>
            <p:cNvSpPr/>
            <p:nvPr/>
          </p:nvSpPr>
          <p:spPr>
            <a:xfrm>
              <a:off x="893877" y="1142576"/>
              <a:ext cx="109126" cy="107946"/>
            </a:xfrm>
            <a:custGeom>
              <a:avLst/>
              <a:gdLst/>
              <a:ahLst/>
              <a:cxnLst/>
              <a:rect l="0" t="0" r="0" b="0"/>
              <a:pathLst>
                <a:path w="109126" h="107946">
                  <a:moveTo>
                    <a:pt x="60804" y="0"/>
                  </a:moveTo>
                  <a:cubicBezTo>
                    <a:pt x="70282" y="0"/>
                    <a:pt x="82353" y="1660"/>
                    <a:pt x="85104" y="2200"/>
                  </a:cubicBezTo>
                  <a:cubicBezTo>
                    <a:pt x="87983" y="2753"/>
                    <a:pt x="92790" y="3575"/>
                    <a:pt x="95947" y="3715"/>
                  </a:cubicBezTo>
                  <a:cubicBezTo>
                    <a:pt x="97596" y="3852"/>
                    <a:pt x="97873" y="4400"/>
                    <a:pt x="97873" y="5367"/>
                  </a:cubicBezTo>
                  <a:cubicBezTo>
                    <a:pt x="97873" y="6879"/>
                    <a:pt x="96907" y="10740"/>
                    <a:pt x="96907" y="27950"/>
                  </a:cubicBezTo>
                  <a:cubicBezTo>
                    <a:pt x="96907" y="30154"/>
                    <a:pt x="96501" y="30845"/>
                    <a:pt x="95400" y="30845"/>
                  </a:cubicBezTo>
                  <a:cubicBezTo>
                    <a:pt x="94438" y="30845"/>
                    <a:pt x="94168" y="30154"/>
                    <a:pt x="94028" y="29052"/>
                  </a:cubicBezTo>
                  <a:cubicBezTo>
                    <a:pt x="93621" y="25881"/>
                    <a:pt x="92933" y="21475"/>
                    <a:pt x="89362" y="17625"/>
                  </a:cubicBezTo>
                  <a:cubicBezTo>
                    <a:pt x="85240" y="13223"/>
                    <a:pt x="74263" y="6879"/>
                    <a:pt x="58744" y="6879"/>
                  </a:cubicBezTo>
                  <a:cubicBezTo>
                    <a:pt x="51195" y="6879"/>
                    <a:pt x="41176" y="7438"/>
                    <a:pt x="31571" y="15419"/>
                  </a:cubicBezTo>
                  <a:cubicBezTo>
                    <a:pt x="23885" y="21889"/>
                    <a:pt x="18940" y="32220"/>
                    <a:pt x="18940" y="49150"/>
                  </a:cubicBezTo>
                  <a:cubicBezTo>
                    <a:pt x="18940" y="78758"/>
                    <a:pt x="37746" y="100926"/>
                    <a:pt x="66708" y="100926"/>
                  </a:cubicBezTo>
                  <a:cubicBezTo>
                    <a:pt x="70282" y="100926"/>
                    <a:pt x="75089" y="100926"/>
                    <a:pt x="78378" y="99403"/>
                  </a:cubicBezTo>
                  <a:cubicBezTo>
                    <a:pt x="80442" y="98449"/>
                    <a:pt x="80981" y="96656"/>
                    <a:pt x="80981" y="94317"/>
                  </a:cubicBezTo>
                  <a:lnTo>
                    <a:pt x="80981" y="81374"/>
                  </a:lnTo>
                  <a:cubicBezTo>
                    <a:pt x="80981" y="74488"/>
                    <a:pt x="80981" y="69257"/>
                    <a:pt x="80848" y="65129"/>
                  </a:cubicBezTo>
                  <a:cubicBezTo>
                    <a:pt x="80705" y="60444"/>
                    <a:pt x="79480" y="58238"/>
                    <a:pt x="74948" y="57276"/>
                  </a:cubicBezTo>
                  <a:cubicBezTo>
                    <a:pt x="73849" y="56999"/>
                    <a:pt x="71514" y="56862"/>
                    <a:pt x="69595" y="56862"/>
                  </a:cubicBezTo>
                  <a:cubicBezTo>
                    <a:pt x="68357" y="56862"/>
                    <a:pt x="67539" y="56585"/>
                    <a:pt x="67539" y="55767"/>
                  </a:cubicBezTo>
                  <a:cubicBezTo>
                    <a:pt x="67539" y="54666"/>
                    <a:pt x="68496" y="54389"/>
                    <a:pt x="70411" y="54389"/>
                  </a:cubicBezTo>
                  <a:cubicBezTo>
                    <a:pt x="77548" y="54389"/>
                    <a:pt x="86201" y="54800"/>
                    <a:pt x="90316" y="54800"/>
                  </a:cubicBezTo>
                  <a:cubicBezTo>
                    <a:pt x="94576" y="54800"/>
                    <a:pt x="101854" y="54389"/>
                    <a:pt x="106375" y="54389"/>
                  </a:cubicBezTo>
                  <a:cubicBezTo>
                    <a:pt x="108161" y="54389"/>
                    <a:pt x="109126" y="54666"/>
                    <a:pt x="109126" y="55767"/>
                  </a:cubicBezTo>
                  <a:cubicBezTo>
                    <a:pt x="109126" y="56585"/>
                    <a:pt x="108306" y="56862"/>
                    <a:pt x="107344" y="56862"/>
                  </a:cubicBezTo>
                  <a:cubicBezTo>
                    <a:pt x="106249" y="56862"/>
                    <a:pt x="105285" y="56999"/>
                    <a:pt x="103632" y="57276"/>
                  </a:cubicBezTo>
                  <a:cubicBezTo>
                    <a:pt x="99929" y="57964"/>
                    <a:pt x="98557" y="60307"/>
                    <a:pt x="98420" y="65129"/>
                  </a:cubicBezTo>
                  <a:cubicBezTo>
                    <a:pt x="98279" y="69257"/>
                    <a:pt x="98279" y="74765"/>
                    <a:pt x="98279" y="81649"/>
                  </a:cubicBezTo>
                  <a:lnTo>
                    <a:pt x="98279" y="96793"/>
                  </a:lnTo>
                  <a:cubicBezTo>
                    <a:pt x="98279" y="100512"/>
                    <a:pt x="98149" y="100782"/>
                    <a:pt x="96501" y="101750"/>
                  </a:cubicBezTo>
                  <a:cubicBezTo>
                    <a:pt x="87573" y="106434"/>
                    <a:pt x="74124" y="107946"/>
                    <a:pt x="63421" y="107946"/>
                  </a:cubicBezTo>
                  <a:cubicBezTo>
                    <a:pt x="29783" y="107946"/>
                    <a:pt x="0" y="91973"/>
                    <a:pt x="0" y="53975"/>
                  </a:cubicBezTo>
                  <a:cubicBezTo>
                    <a:pt x="0" y="31947"/>
                    <a:pt x="11387" y="16524"/>
                    <a:pt x="23885" y="8946"/>
                  </a:cubicBezTo>
                  <a:cubicBezTo>
                    <a:pt x="37061" y="965"/>
                    <a:pt x="49276" y="0"/>
                    <a:pt x="6080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0" name="Shape 73">
              <a:extLst>
                <a:ext uri="{FF2B5EF4-FFF2-40B4-BE49-F238E27FC236}">
                  <a16:creationId xmlns:a16="http://schemas.microsoft.com/office/drawing/2014/main" id="{D99D4D1D-0CDE-421F-AD71-0E31168ABBBE}"/>
                </a:ext>
              </a:extLst>
            </p:cNvPr>
            <p:cNvSpPr/>
            <p:nvPr/>
          </p:nvSpPr>
          <p:spPr>
            <a:xfrm>
              <a:off x="1025251" y="1144503"/>
              <a:ext cx="44342" cy="104089"/>
            </a:xfrm>
            <a:custGeom>
              <a:avLst/>
              <a:gdLst/>
              <a:ahLst/>
              <a:cxnLst/>
              <a:rect l="0" t="0" r="0" b="0"/>
              <a:pathLst>
                <a:path w="44342" h="104089">
                  <a:moveTo>
                    <a:pt x="3302" y="0"/>
                  </a:moveTo>
                  <a:cubicBezTo>
                    <a:pt x="8510" y="0"/>
                    <a:pt x="17158" y="410"/>
                    <a:pt x="21143" y="410"/>
                  </a:cubicBezTo>
                  <a:cubicBezTo>
                    <a:pt x="24577" y="410"/>
                    <a:pt x="32671" y="0"/>
                    <a:pt x="37887" y="0"/>
                  </a:cubicBezTo>
                  <a:cubicBezTo>
                    <a:pt x="39672" y="0"/>
                    <a:pt x="40767" y="269"/>
                    <a:pt x="40767" y="1101"/>
                  </a:cubicBezTo>
                  <a:cubicBezTo>
                    <a:pt x="40767" y="2202"/>
                    <a:pt x="39949" y="2477"/>
                    <a:pt x="38577" y="2477"/>
                  </a:cubicBezTo>
                  <a:cubicBezTo>
                    <a:pt x="37204" y="2477"/>
                    <a:pt x="36109" y="2624"/>
                    <a:pt x="34460" y="2894"/>
                  </a:cubicBezTo>
                  <a:cubicBezTo>
                    <a:pt x="30752" y="3577"/>
                    <a:pt x="29657" y="5924"/>
                    <a:pt x="29384" y="10741"/>
                  </a:cubicBezTo>
                  <a:cubicBezTo>
                    <a:pt x="29106" y="15145"/>
                    <a:pt x="29106" y="19000"/>
                    <a:pt x="29106" y="39927"/>
                  </a:cubicBezTo>
                  <a:lnTo>
                    <a:pt x="29106" y="64161"/>
                  </a:lnTo>
                  <a:cubicBezTo>
                    <a:pt x="29106" y="77522"/>
                    <a:pt x="29106" y="88393"/>
                    <a:pt x="29657" y="94313"/>
                  </a:cubicBezTo>
                  <a:cubicBezTo>
                    <a:pt x="30068" y="98035"/>
                    <a:pt x="31025" y="100512"/>
                    <a:pt x="35144" y="101059"/>
                  </a:cubicBezTo>
                  <a:cubicBezTo>
                    <a:pt x="37070" y="101343"/>
                    <a:pt x="40086" y="101612"/>
                    <a:pt x="42139" y="101612"/>
                  </a:cubicBezTo>
                  <a:cubicBezTo>
                    <a:pt x="43654" y="101612"/>
                    <a:pt x="44342" y="102026"/>
                    <a:pt x="44342" y="102717"/>
                  </a:cubicBezTo>
                  <a:cubicBezTo>
                    <a:pt x="44342" y="103683"/>
                    <a:pt x="43247" y="104089"/>
                    <a:pt x="41735" y="104089"/>
                  </a:cubicBezTo>
                  <a:cubicBezTo>
                    <a:pt x="32671" y="104089"/>
                    <a:pt x="24023" y="103683"/>
                    <a:pt x="20319" y="103683"/>
                  </a:cubicBezTo>
                  <a:cubicBezTo>
                    <a:pt x="17158" y="103683"/>
                    <a:pt x="8510" y="104089"/>
                    <a:pt x="3018" y="104089"/>
                  </a:cubicBezTo>
                  <a:cubicBezTo>
                    <a:pt x="1238" y="104089"/>
                    <a:pt x="278" y="103683"/>
                    <a:pt x="278" y="102717"/>
                  </a:cubicBezTo>
                  <a:cubicBezTo>
                    <a:pt x="278" y="102026"/>
                    <a:pt x="828" y="101612"/>
                    <a:pt x="2470" y="101612"/>
                  </a:cubicBezTo>
                  <a:cubicBezTo>
                    <a:pt x="4529" y="101612"/>
                    <a:pt x="6179" y="101343"/>
                    <a:pt x="7423" y="101059"/>
                  </a:cubicBezTo>
                  <a:cubicBezTo>
                    <a:pt x="10160" y="100512"/>
                    <a:pt x="10984" y="98171"/>
                    <a:pt x="11399" y="94180"/>
                  </a:cubicBezTo>
                  <a:cubicBezTo>
                    <a:pt x="12082" y="88393"/>
                    <a:pt x="12082" y="77522"/>
                    <a:pt x="12082" y="64161"/>
                  </a:cubicBezTo>
                  <a:lnTo>
                    <a:pt x="12082" y="39927"/>
                  </a:lnTo>
                  <a:cubicBezTo>
                    <a:pt x="12082" y="19000"/>
                    <a:pt x="12082" y="15145"/>
                    <a:pt x="11805" y="10741"/>
                  </a:cubicBezTo>
                  <a:cubicBezTo>
                    <a:pt x="11534" y="6054"/>
                    <a:pt x="10160" y="3718"/>
                    <a:pt x="7139" y="3030"/>
                  </a:cubicBezTo>
                  <a:cubicBezTo>
                    <a:pt x="5628" y="2624"/>
                    <a:pt x="3846" y="2477"/>
                    <a:pt x="2200" y="2477"/>
                  </a:cubicBezTo>
                  <a:cubicBezTo>
                    <a:pt x="828" y="2477"/>
                    <a:pt x="0" y="2202"/>
                    <a:pt x="0" y="1101"/>
                  </a:cubicBezTo>
                  <a:cubicBezTo>
                    <a:pt x="0" y="269"/>
                    <a:pt x="1103" y="0"/>
                    <a:pt x="33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1" name="Shape 74">
              <a:extLst>
                <a:ext uri="{FF2B5EF4-FFF2-40B4-BE49-F238E27FC236}">
                  <a16:creationId xmlns:a16="http://schemas.microsoft.com/office/drawing/2014/main" id="{77CD7D19-ABE5-4AB5-BD23-91B8DBA761F4}"/>
                </a:ext>
              </a:extLst>
            </p:cNvPr>
            <p:cNvSpPr/>
            <p:nvPr/>
          </p:nvSpPr>
          <p:spPr>
            <a:xfrm>
              <a:off x="1086484" y="1144503"/>
              <a:ext cx="109954" cy="106019"/>
            </a:xfrm>
            <a:custGeom>
              <a:avLst/>
              <a:gdLst/>
              <a:ahLst/>
              <a:cxnLst/>
              <a:rect l="0" t="0" r="0" b="0"/>
              <a:pathLst>
                <a:path w="109954" h="106019">
                  <a:moveTo>
                    <a:pt x="3024" y="0"/>
                  </a:moveTo>
                  <a:cubicBezTo>
                    <a:pt x="10296" y="0"/>
                    <a:pt x="18947" y="410"/>
                    <a:pt x="23058" y="410"/>
                  </a:cubicBezTo>
                  <a:cubicBezTo>
                    <a:pt x="26363" y="410"/>
                    <a:pt x="35006" y="0"/>
                    <a:pt x="39949" y="0"/>
                  </a:cubicBezTo>
                  <a:cubicBezTo>
                    <a:pt x="42004" y="0"/>
                    <a:pt x="42969" y="269"/>
                    <a:pt x="42969" y="1244"/>
                  </a:cubicBezTo>
                  <a:cubicBezTo>
                    <a:pt x="42969" y="2202"/>
                    <a:pt x="42145" y="2477"/>
                    <a:pt x="40773" y="2477"/>
                  </a:cubicBezTo>
                  <a:cubicBezTo>
                    <a:pt x="39258" y="2477"/>
                    <a:pt x="38433" y="2624"/>
                    <a:pt x="36785" y="2894"/>
                  </a:cubicBezTo>
                  <a:cubicBezTo>
                    <a:pt x="33080" y="3577"/>
                    <a:pt x="31986" y="5924"/>
                    <a:pt x="31708" y="10741"/>
                  </a:cubicBezTo>
                  <a:cubicBezTo>
                    <a:pt x="31439" y="15145"/>
                    <a:pt x="31439" y="19000"/>
                    <a:pt x="31439" y="39927"/>
                  </a:cubicBezTo>
                  <a:lnTo>
                    <a:pt x="31439" y="59201"/>
                  </a:lnTo>
                  <a:cubicBezTo>
                    <a:pt x="31439" y="79174"/>
                    <a:pt x="35413" y="87569"/>
                    <a:pt x="42145" y="93080"/>
                  </a:cubicBezTo>
                  <a:cubicBezTo>
                    <a:pt x="48322" y="98171"/>
                    <a:pt x="54633" y="98718"/>
                    <a:pt x="59299" y="98718"/>
                  </a:cubicBezTo>
                  <a:cubicBezTo>
                    <a:pt x="65343" y="98718"/>
                    <a:pt x="72748" y="96796"/>
                    <a:pt x="78246" y="91285"/>
                  </a:cubicBezTo>
                  <a:cubicBezTo>
                    <a:pt x="85795" y="83713"/>
                    <a:pt x="86209" y="71326"/>
                    <a:pt x="86209" y="57138"/>
                  </a:cubicBezTo>
                  <a:lnTo>
                    <a:pt x="86209" y="39927"/>
                  </a:lnTo>
                  <a:cubicBezTo>
                    <a:pt x="86209" y="19000"/>
                    <a:pt x="86209" y="15145"/>
                    <a:pt x="85932" y="10741"/>
                  </a:cubicBezTo>
                  <a:cubicBezTo>
                    <a:pt x="85654" y="6054"/>
                    <a:pt x="84560" y="3854"/>
                    <a:pt x="80028" y="2894"/>
                  </a:cubicBezTo>
                  <a:cubicBezTo>
                    <a:pt x="78929" y="2624"/>
                    <a:pt x="76598" y="2477"/>
                    <a:pt x="75089" y="2477"/>
                  </a:cubicBezTo>
                  <a:cubicBezTo>
                    <a:pt x="73576" y="2477"/>
                    <a:pt x="72748" y="2202"/>
                    <a:pt x="72748" y="1244"/>
                  </a:cubicBezTo>
                  <a:cubicBezTo>
                    <a:pt x="72748" y="269"/>
                    <a:pt x="73709" y="0"/>
                    <a:pt x="75640" y="0"/>
                  </a:cubicBezTo>
                  <a:cubicBezTo>
                    <a:pt x="82638" y="0"/>
                    <a:pt x="91285" y="410"/>
                    <a:pt x="91425" y="410"/>
                  </a:cubicBezTo>
                  <a:cubicBezTo>
                    <a:pt x="93075" y="410"/>
                    <a:pt x="101722" y="0"/>
                    <a:pt x="107067" y="0"/>
                  </a:cubicBezTo>
                  <a:cubicBezTo>
                    <a:pt x="108993" y="0"/>
                    <a:pt x="109954" y="269"/>
                    <a:pt x="109954" y="1244"/>
                  </a:cubicBezTo>
                  <a:cubicBezTo>
                    <a:pt x="109954" y="2202"/>
                    <a:pt x="109134" y="2477"/>
                    <a:pt x="107485" y="2477"/>
                  </a:cubicBezTo>
                  <a:cubicBezTo>
                    <a:pt x="105973" y="2477"/>
                    <a:pt x="105149" y="2624"/>
                    <a:pt x="103506" y="2894"/>
                  </a:cubicBezTo>
                  <a:cubicBezTo>
                    <a:pt x="99795" y="3577"/>
                    <a:pt x="98701" y="5924"/>
                    <a:pt x="98420" y="10741"/>
                  </a:cubicBezTo>
                  <a:cubicBezTo>
                    <a:pt x="98151" y="15145"/>
                    <a:pt x="98151" y="19000"/>
                    <a:pt x="98151" y="39927"/>
                  </a:cubicBezTo>
                  <a:lnTo>
                    <a:pt x="98151" y="54662"/>
                  </a:lnTo>
                  <a:cubicBezTo>
                    <a:pt x="98151" y="69948"/>
                    <a:pt x="96646" y="86193"/>
                    <a:pt x="85108" y="96104"/>
                  </a:cubicBezTo>
                  <a:cubicBezTo>
                    <a:pt x="75366" y="104501"/>
                    <a:pt x="65476" y="106019"/>
                    <a:pt x="56556" y="106019"/>
                  </a:cubicBezTo>
                  <a:cubicBezTo>
                    <a:pt x="49284" y="106019"/>
                    <a:pt x="36101" y="105605"/>
                    <a:pt x="26078" y="96518"/>
                  </a:cubicBezTo>
                  <a:cubicBezTo>
                    <a:pt x="19083" y="90179"/>
                    <a:pt x="13863" y="79990"/>
                    <a:pt x="13863" y="60033"/>
                  </a:cubicBezTo>
                  <a:lnTo>
                    <a:pt x="13863" y="39927"/>
                  </a:lnTo>
                  <a:cubicBezTo>
                    <a:pt x="13863" y="19000"/>
                    <a:pt x="13863" y="15145"/>
                    <a:pt x="13593" y="10741"/>
                  </a:cubicBezTo>
                  <a:cubicBezTo>
                    <a:pt x="13316" y="6054"/>
                    <a:pt x="12215" y="3854"/>
                    <a:pt x="7686" y="2894"/>
                  </a:cubicBezTo>
                  <a:cubicBezTo>
                    <a:pt x="6584" y="2624"/>
                    <a:pt x="4251" y="2477"/>
                    <a:pt x="2336" y="2477"/>
                  </a:cubicBezTo>
                  <a:cubicBezTo>
                    <a:pt x="820" y="2477"/>
                    <a:pt x="0" y="2202"/>
                    <a:pt x="0" y="1244"/>
                  </a:cubicBezTo>
                  <a:cubicBezTo>
                    <a:pt x="0" y="269"/>
                    <a:pt x="962" y="0"/>
                    <a:pt x="302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2" name="Shape 75">
              <a:extLst>
                <a:ext uri="{FF2B5EF4-FFF2-40B4-BE49-F238E27FC236}">
                  <a16:creationId xmlns:a16="http://schemas.microsoft.com/office/drawing/2014/main" id="{F632FFD5-EC68-4155-854A-C317353D5B60}"/>
                </a:ext>
              </a:extLst>
            </p:cNvPr>
            <p:cNvSpPr/>
            <p:nvPr/>
          </p:nvSpPr>
          <p:spPr>
            <a:xfrm>
              <a:off x="1207426" y="1141475"/>
              <a:ext cx="141803" cy="107121"/>
            </a:xfrm>
            <a:custGeom>
              <a:avLst/>
              <a:gdLst/>
              <a:ahLst/>
              <a:cxnLst/>
              <a:rect l="0" t="0" r="0" b="0"/>
              <a:pathLst>
                <a:path w="141803" h="107121">
                  <a:moveTo>
                    <a:pt x="27872" y="0"/>
                  </a:moveTo>
                  <a:cubicBezTo>
                    <a:pt x="28965" y="0"/>
                    <a:pt x="29789" y="683"/>
                    <a:pt x="31572" y="4268"/>
                  </a:cubicBezTo>
                  <a:lnTo>
                    <a:pt x="69047" y="81928"/>
                  </a:lnTo>
                  <a:lnTo>
                    <a:pt x="106383" y="3301"/>
                  </a:lnTo>
                  <a:cubicBezTo>
                    <a:pt x="107489" y="1101"/>
                    <a:pt x="108172" y="0"/>
                    <a:pt x="109404" y="0"/>
                  </a:cubicBezTo>
                  <a:cubicBezTo>
                    <a:pt x="110646" y="0"/>
                    <a:pt x="111466" y="1374"/>
                    <a:pt x="111873" y="4268"/>
                  </a:cubicBezTo>
                  <a:lnTo>
                    <a:pt x="124372" y="89362"/>
                  </a:lnTo>
                  <a:cubicBezTo>
                    <a:pt x="125607" y="98027"/>
                    <a:pt x="126974" y="102026"/>
                    <a:pt x="131089" y="103259"/>
                  </a:cubicBezTo>
                  <a:cubicBezTo>
                    <a:pt x="135079" y="104497"/>
                    <a:pt x="137822" y="104636"/>
                    <a:pt x="139607" y="104636"/>
                  </a:cubicBezTo>
                  <a:cubicBezTo>
                    <a:pt x="140846" y="104636"/>
                    <a:pt x="141803" y="104781"/>
                    <a:pt x="141803" y="105605"/>
                  </a:cubicBezTo>
                  <a:cubicBezTo>
                    <a:pt x="141803" y="106707"/>
                    <a:pt x="140162" y="107121"/>
                    <a:pt x="138229" y="107121"/>
                  </a:cubicBezTo>
                  <a:cubicBezTo>
                    <a:pt x="134801" y="107121"/>
                    <a:pt x="115862" y="106707"/>
                    <a:pt x="110368" y="106293"/>
                  </a:cubicBezTo>
                  <a:cubicBezTo>
                    <a:pt x="107211" y="106012"/>
                    <a:pt x="106383" y="105605"/>
                    <a:pt x="106383" y="104781"/>
                  </a:cubicBezTo>
                  <a:cubicBezTo>
                    <a:pt x="106383" y="104097"/>
                    <a:pt x="106942" y="103683"/>
                    <a:pt x="107899" y="103259"/>
                  </a:cubicBezTo>
                  <a:cubicBezTo>
                    <a:pt x="108716" y="102995"/>
                    <a:pt x="109130" y="101202"/>
                    <a:pt x="108583" y="97343"/>
                  </a:cubicBezTo>
                  <a:lnTo>
                    <a:pt x="100349" y="36763"/>
                  </a:lnTo>
                  <a:lnTo>
                    <a:pt x="99795" y="36763"/>
                  </a:lnTo>
                  <a:lnTo>
                    <a:pt x="69872" y="99273"/>
                  </a:lnTo>
                  <a:cubicBezTo>
                    <a:pt x="66715" y="105742"/>
                    <a:pt x="66027" y="106981"/>
                    <a:pt x="64789" y="106981"/>
                  </a:cubicBezTo>
                  <a:cubicBezTo>
                    <a:pt x="63557" y="106981"/>
                    <a:pt x="62185" y="104230"/>
                    <a:pt x="59986" y="100098"/>
                  </a:cubicBezTo>
                  <a:cubicBezTo>
                    <a:pt x="56693" y="93762"/>
                    <a:pt x="45850" y="72697"/>
                    <a:pt x="44207" y="68843"/>
                  </a:cubicBezTo>
                  <a:cubicBezTo>
                    <a:pt x="42969" y="65955"/>
                    <a:pt x="34729" y="48602"/>
                    <a:pt x="29930" y="38278"/>
                  </a:cubicBezTo>
                  <a:lnTo>
                    <a:pt x="29383" y="38278"/>
                  </a:lnTo>
                  <a:lnTo>
                    <a:pt x="22248" y="93074"/>
                  </a:lnTo>
                  <a:cubicBezTo>
                    <a:pt x="21963" y="95555"/>
                    <a:pt x="21826" y="97343"/>
                    <a:pt x="21826" y="99550"/>
                  </a:cubicBezTo>
                  <a:cubicBezTo>
                    <a:pt x="21826" y="102160"/>
                    <a:pt x="23612" y="103402"/>
                    <a:pt x="25945" y="103949"/>
                  </a:cubicBezTo>
                  <a:cubicBezTo>
                    <a:pt x="28418" y="104497"/>
                    <a:pt x="30337" y="104636"/>
                    <a:pt x="31716" y="104636"/>
                  </a:cubicBezTo>
                  <a:cubicBezTo>
                    <a:pt x="32810" y="104636"/>
                    <a:pt x="33770" y="104915"/>
                    <a:pt x="33770" y="105605"/>
                  </a:cubicBezTo>
                  <a:cubicBezTo>
                    <a:pt x="33770" y="106852"/>
                    <a:pt x="32540" y="107121"/>
                    <a:pt x="30478" y="107121"/>
                  </a:cubicBezTo>
                  <a:cubicBezTo>
                    <a:pt x="24707" y="107121"/>
                    <a:pt x="18529" y="106707"/>
                    <a:pt x="16063" y="106707"/>
                  </a:cubicBezTo>
                  <a:cubicBezTo>
                    <a:pt x="13453" y="106707"/>
                    <a:pt x="6862" y="107121"/>
                    <a:pt x="2469" y="107121"/>
                  </a:cubicBezTo>
                  <a:cubicBezTo>
                    <a:pt x="1097" y="107121"/>
                    <a:pt x="0" y="106852"/>
                    <a:pt x="0" y="105605"/>
                  </a:cubicBezTo>
                  <a:cubicBezTo>
                    <a:pt x="0" y="104915"/>
                    <a:pt x="824" y="104636"/>
                    <a:pt x="2199" y="104636"/>
                  </a:cubicBezTo>
                  <a:cubicBezTo>
                    <a:pt x="3293" y="104636"/>
                    <a:pt x="4254" y="104636"/>
                    <a:pt x="6317" y="104230"/>
                  </a:cubicBezTo>
                  <a:cubicBezTo>
                    <a:pt x="10163" y="103402"/>
                    <a:pt x="11260" y="98027"/>
                    <a:pt x="11944" y="93347"/>
                  </a:cubicBezTo>
                  <a:lnTo>
                    <a:pt x="25531" y="3577"/>
                  </a:lnTo>
                  <a:cubicBezTo>
                    <a:pt x="25945" y="1238"/>
                    <a:pt x="26769" y="0"/>
                    <a:pt x="2787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3" name="Shape 76">
              <a:extLst>
                <a:ext uri="{FF2B5EF4-FFF2-40B4-BE49-F238E27FC236}">
                  <a16:creationId xmlns:a16="http://schemas.microsoft.com/office/drawing/2014/main" id="{7DBA56A2-0B9F-431A-A1B8-12F2501BCF8D}"/>
                </a:ext>
              </a:extLst>
            </p:cNvPr>
            <p:cNvSpPr/>
            <p:nvPr/>
          </p:nvSpPr>
          <p:spPr>
            <a:xfrm>
              <a:off x="1405523" y="1141475"/>
              <a:ext cx="141807" cy="107121"/>
            </a:xfrm>
            <a:custGeom>
              <a:avLst/>
              <a:gdLst/>
              <a:ahLst/>
              <a:cxnLst/>
              <a:rect l="0" t="0" r="0" b="0"/>
              <a:pathLst>
                <a:path w="141807" h="107121">
                  <a:moveTo>
                    <a:pt x="27874" y="0"/>
                  </a:moveTo>
                  <a:cubicBezTo>
                    <a:pt x="28969" y="0"/>
                    <a:pt x="29793" y="683"/>
                    <a:pt x="31572" y="4268"/>
                  </a:cubicBezTo>
                  <a:lnTo>
                    <a:pt x="69051" y="81928"/>
                  </a:lnTo>
                  <a:lnTo>
                    <a:pt x="106387" y="3301"/>
                  </a:lnTo>
                  <a:cubicBezTo>
                    <a:pt x="107492" y="1101"/>
                    <a:pt x="108176" y="0"/>
                    <a:pt x="109404" y="0"/>
                  </a:cubicBezTo>
                  <a:cubicBezTo>
                    <a:pt x="110649" y="0"/>
                    <a:pt x="111470" y="1374"/>
                    <a:pt x="111877" y="4268"/>
                  </a:cubicBezTo>
                  <a:lnTo>
                    <a:pt x="124376" y="89362"/>
                  </a:lnTo>
                  <a:cubicBezTo>
                    <a:pt x="125607" y="98027"/>
                    <a:pt x="126982" y="102026"/>
                    <a:pt x="131093" y="103259"/>
                  </a:cubicBezTo>
                  <a:cubicBezTo>
                    <a:pt x="135082" y="104497"/>
                    <a:pt x="137825" y="104636"/>
                    <a:pt x="139611" y="104636"/>
                  </a:cubicBezTo>
                  <a:cubicBezTo>
                    <a:pt x="140849" y="104636"/>
                    <a:pt x="141807" y="104781"/>
                    <a:pt x="141807" y="105605"/>
                  </a:cubicBezTo>
                  <a:cubicBezTo>
                    <a:pt x="141807" y="106707"/>
                    <a:pt x="140166" y="107121"/>
                    <a:pt x="138232" y="107121"/>
                  </a:cubicBezTo>
                  <a:cubicBezTo>
                    <a:pt x="134805" y="107121"/>
                    <a:pt x="115866" y="106707"/>
                    <a:pt x="110372" y="106293"/>
                  </a:cubicBezTo>
                  <a:cubicBezTo>
                    <a:pt x="107215" y="106012"/>
                    <a:pt x="106387" y="105605"/>
                    <a:pt x="106387" y="104781"/>
                  </a:cubicBezTo>
                  <a:cubicBezTo>
                    <a:pt x="106387" y="104097"/>
                    <a:pt x="106945" y="103683"/>
                    <a:pt x="107903" y="103259"/>
                  </a:cubicBezTo>
                  <a:cubicBezTo>
                    <a:pt x="108720" y="102995"/>
                    <a:pt x="109134" y="101202"/>
                    <a:pt x="108586" y="97343"/>
                  </a:cubicBezTo>
                  <a:lnTo>
                    <a:pt x="100353" y="36763"/>
                  </a:lnTo>
                  <a:lnTo>
                    <a:pt x="99799" y="36763"/>
                  </a:lnTo>
                  <a:lnTo>
                    <a:pt x="69875" y="99273"/>
                  </a:lnTo>
                  <a:cubicBezTo>
                    <a:pt x="66718" y="105742"/>
                    <a:pt x="66031" y="106981"/>
                    <a:pt x="64793" y="106981"/>
                  </a:cubicBezTo>
                  <a:cubicBezTo>
                    <a:pt x="63561" y="106981"/>
                    <a:pt x="62189" y="104230"/>
                    <a:pt x="59994" y="100098"/>
                  </a:cubicBezTo>
                  <a:cubicBezTo>
                    <a:pt x="56697" y="93762"/>
                    <a:pt x="45853" y="72697"/>
                    <a:pt x="44211" y="68843"/>
                  </a:cubicBezTo>
                  <a:cubicBezTo>
                    <a:pt x="42973" y="65955"/>
                    <a:pt x="34732" y="48602"/>
                    <a:pt x="29930" y="38278"/>
                  </a:cubicBezTo>
                  <a:lnTo>
                    <a:pt x="29383" y="38278"/>
                  </a:lnTo>
                  <a:lnTo>
                    <a:pt x="22252" y="93074"/>
                  </a:lnTo>
                  <a:cubicBezTo>
                    <a:pt x="21967" y="95555"/>
                    <a:pt x="21830" y="97343"/>
                    <a:pt x="21830" y="99550"/>
                  </a:cubicBezTo>
                  <a:cubicBezTo>
                    <a:pt x="21830" y="102160"/>
                    <a:pt x="23616" y="103402"/>
                    <a:pt x="25948" y="103949"/>
                  </a:cubicBezTo>
                  <a:cubicBezTo>
                    <a:pt x="28421" y="104497"/>
                    <a:pt x="30340" y="104636"/>
                    <a:pt x="31716" y="104636"/>
                  </a:cubicBezTo>
                  <a:cubicBezTo>
                    <a:pt x="32814" y="104636"/>
                    <a:pt x="33774" y="104915"/>
                    <a:pt x="33774" y="105605"/>
                  </a:cubicBezTo>
                  <a:cubicBezTo>
                    <a:pt x="33774" y="106852"/>
                    <a:pt x="32544" y="107121"/>
                    <a:pt x="30477" y="107121"/>
                  </a:cubicBezTo>
                  <a:cubicBezTo>
                    <a:pt x="24710" y="107121"/>
                    <a:pt x="18532" y="106707"/>
                    <a:pt x="16067" y="106707"/>
                  </a:cubicBezTo>
                  <a:cubicBezTo>
                    <a:pt x="13457" y="106707"/>
                    <a:pt x="6864" y="107121"/>
                    <a:pt x="2473" y="107121"/>
                  </a:cubicBezTo>
                  <a:cubicBezTo>
                    <a:pt x="1101" y="107121"/>
                    <a:pt x="0" y="106852"/>
                    <a:pt x="0" y="105605"/>
                  </a:cubicBezTo>
                  <a:cubicBezTo>
                    <a:pt x="0" y="104915"/>
                    <a:pt x="828" y="104636"/>
                    <a:pt x="2203" y="104636"/>
                  </a:cubicBezTo>
                  <a:cubicBezTo>
                    <a:pt x="3297" y="104636"/>
                    <a:pt x="4258" y="104636"/>
                    <a:pt x="6321" y="104230"/>
                  </a:cubicBezTo>
                  <a:cubicBezTo>
                    <a:pt x="10166" y="103402"/>
                    <a:pt x="11261" y="98027"/>
                    <a:pt x="11948" y="93347"/>
                  </a:cubicBezTo>
                  <a:lnTo>
                    <a:pt x="25534" y="3577"/>
                  </a:lnTo>
                  <a:cubicBezTo>
                    <a:pt x="25948" y="1238"/>
                    <a:pt x="26773" y="0"/>
                    <a:pt x="2787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4" name="Shape 77">
              <a:extLst>
                <a:ext uri="{FF2B5EF4-FFF2-40B4-BE49-F238E27FC236}">
                  <a16:creationId xmlns:a16="http://schemas.microsoft.com/office/drawing/2014/main" id="{51077E27-C498-4C95-8DDE-B9C2DB9FDC8C}"/>
                </a:ext>
              </a:extLst>
            </p:cNvPr>
            <p:cNvSpPr/>
            <p:nvPr/>
          </p:nvSpPr>
          <p:spPr>
            <a:xfrm>
              <a:off x="1562162" y="1143404"/>
              <a:ext cx="69322" cy="105600"/>
            </a:xfrm>
            <a:custGeom>
              <a:avLst/>
              <a:gdLst/>
              <a:ahLst/>
              <a:cxnLst/>
              <a:rect l="0" t="0" r="0" b="0"/>
              <a:pathLst>
                <a:path w="69322" h="105600">
                  <a:moveTo>
                    <a:pt x="65211" y="0"/>
                  </a:moveTo>
                  <a:cubicBezTo>
                    <a:pt x="65898" y="0"/>
                    <a:pt x="66027" y="548"/>
                    <a:pt x="66027" y="1239"/>
                  </a:cubicBezTo>
                  <a:cubicBezTo>
                    <a:pt x="66027" y="2200"/>
                    <a:pt x="65344" y="3852"/>
                    <a:pt x="64934" y="10189"/>
                  </a:cubicBezTo>
                  <a:cubicBezTo>
                    <a:pt x="64789" y="11564"/>
                    <a:pt x="64520" y="17619"/>
                    <a:pt x="64249" y="19275"/>
                  </a:cubicBezTo>
                  <a:cubicBezTo>
                    <a:pt x="64106" y="19966"/>
                    <a:pt x="63831" y="20782"/>
                    <a:pt x="62870" y="20782"/>
                  </a:cubicBezTo>
                  <a:cubicBezTo>
                    <a:pt x="61916" y="20782"/>
                    <a:pt x="61639" y="20100"/>
                    <a:pt x="61639" y="18864"/>
                  </a:cubicBezTo>
                  <a:cubicBezTo>
                    <a:pt x="61639" y="17896"/>
                    <a:pt x="61502" y="15556"/>
                    <a:pt x="60815" y="13911"/>
                  </a:cubicBezTo>
                  <a:cubicBezTo>
                    <a:pt x="59854" y="11430"/>
                    <a:pt x="58482" y="9778"/>
                    <a:pt x="51624" y="8942"/>
                  </a:cubicBezTo>
                  <a:cubicBezTo>
                    <a:pt x="49283" y="8669"/>
                    <a:pt x="34873" y="8399"/>
                    <a:pt x="32123" y="8399"/>
                  </a:cubicBezTo>
                  <a:cubicBezTo>
                    <a:pt x="31447" y="8399"/>
                    <a:pt x="31166" y="8809"/>
                    <a:pt x="31166" y="9778"/>
                  </a:cubicBezTo>
                  <a:lnTo>
                    <a:pt x="31166" y="44604"/>
                  </a:lnTo>
                  <a:cubicBezTo>
                    <a:pt x="31166" y="45573"/>
                    <a:pt x="31302" y="46123"/>
                    <a:pt x="32123" y="46123"/>
                  </a:cubicBezTo>
                  <a:cubicBezTo>
                    <a:pt x="35143" y="46123"/>
                    <a:pt x="50933" y="46123"/>
                    <a:pt x="54090" y="45850"/>
                  </a:cubicBezTo>
                  <a:cubicBezTo>
                    <a:pt x="57380" y="45573"/>
                    <a:pt x="59444" y="45163"/>
                    <a:pt x="60674" y="43787"/>
                  </a:cubicBezTo>
                  <a:cubicBezTo>
                    <a:pt x="61639" y="42683"/>
                    <a:pt x="62187" y="41994"/>
                    <a:pt x="62870" y="41994"/>
                  </a:cubicBezTo>
                  <a:cubicBezTo>
                    <a:pt x="63425" y="41994"/>
                    <a:pt x="63831" y="42271"/>
                    <a:pt x="63831" y="43095"/>
                  </a:cubicBezTo>
                  <a:cubicBezTo>
                    <a:pt x="63831" y="43917"/>
                    <a:pt x="63284" y="46123"/>
                    <a:pt x="62734" y="53143"/>
                  </a:cubicBezTo>
                  <a:cubicBezTo>
                    <a:pt x="62601" y="55894"/>
                    <a:pt x="62187" y="61406"/>
                    <a:pt x="62187" y="62370"/>
                  </a:cubicBezTo>
                  <a:cubicBezTo>
                    <a:pt x="62187" y="63472"/>
                    <a:pt x="62187" y="64988"/>
                    <a:pt x="60955" y="64988"/>
                  </a:cubicBezTo>
                  <a:cubicBezTo>
                    <a:pt x="59991" y="64988"/>
                    <a:pt x="59713" y="64433"/>
                    <a:pt x="59713" y="63746"/>
                  </a:cubicBezTo>
                  <a:cubicBezTo>
                    <a:pt x="59579" y="62370"/>
                    <a:pt x="59579" y="60585"/>
                    <a:pt x="59165" y="58793"/>
                  </a:cubicBezTo>
                  <a:cubicBezTo>
                    <a:pt x="58482" y="56038"/>
                    <a:pt x="56563" y="53975"/>
                    <a:pt x="51479" y="53421"/>
                  </a:cubicBezTo>
                  <a:cubicBezTo>
                    <a:pt x="48873" y="53143"/>
                    <a:pt x="35287" y="53006"/>
                    <a:pt x="31986" y="53006"/>
                  </a:cubicBezTo>
                  <a:cubicBezTo>
                    <a:pt x="31302" y="53006"/>
                    <a:pt x="31166" y="53557"/>
                    <a:pt x="31166" y="54382"/>
                  </a:cubicBezTo>
                  <a:lnTo>
                    <a:pt x="31166" y="65260"/>
                  </a:lnTo>
                  <a:cubicBezTo>
                    <a:pt x="31166" y="69941"/>
                    <a:pt x="31025" y="82613"/>
                    <a:pt x="31166" y="86602"/>
                  </a:cubicBezTo>
                  <a:cubicBezTo>
                    <a:pt x="31447" y="96103"/>
                    <a:pt x="33634" y="98169"/>
                    <a:pt x="47635" y="98169"/>
                  </a:cubicBezTo>
                  <a:cubicBezTo>
                    <a:pt x="51202" y="98169"/>
                    <a:pt x="56969" y="98169"/>
                    <a:pt x="60537" y="96517"/>
                  </a:cubicBezTo>
                  <a:cubicBezTo>
                    <a:pt x="64106" y="94871"/>
                    <a:pt x="65758" y="91970"/>
                    <a:pt x="66722" y="86329"/>
                  </a:cubicBezTo>
                  <a:cubicBezTo>
                    <a:pt x="66992" y="84812"/>
                    <a:pt x="67269" y="84262"/>
                    <a:pt x="68227" y="84262"/>
                  </a:cubicBezTo>
                  <a:cubicBezTo>
                    <a:pt x="69322" y="84262"/>
                    <a:pt x="69322" y="85360"/>
                    <a:pt x="69322" y="86739"/>
                  </a:cubicBezTo>
                  <a:cubicBezTo>
                    <a:pt x="69322" y="89904"/>
                    <a:pt x="68227" y="99270"/>
                    <a:pt x="67540" y="102025"/>
                  </a:cubicBezTo>
                  <a:cubicBezTo>
                    <a:pt x="66582" y="105600"/>
                    <a:pt x="65344" y="105600"/>
                    <a:pt x="60127" y="105600"/>
                  </a:cubicBezTo>
                  <a:cubicBezTo>
                    <a:pt x="49831" y="105600"/>
                    <a:pt x="42282" y="105329"/>
                    <a:pt x="36382" y="105188"/>
                  </a:cubicBezTo>
                  <a:cubicBezTo>
                    <a:pt x="30481" y="104911"/>
                    <a:pt x="26223" y="104782"/>
                    <a:pt x="22111" y="104782"/>
                  </a:cubicBezTo>
                  <a:cubicBezTo>
                    <a:pt x="20588" y="104782"/>
                    <a:pt x="17575" y="104782"/>
                    <a:pt x="14277" y="104911"/>
                  </a:cubicBezTo>
                  <a:cubicBezTo>
                    <a:pt x="11120" y="104911"/>
                    <a:pt x="7553" y="105188"/>
                    <a:pt x="4806" y="105188"/>
                  </a:cubicBezTo>
                  <a:cubicBezTo>
                    <a:pt x="3024" y="105188"/>
                    <a:pt x="2062" y="104782"/>
                    <a:pt x="2062" y="103816"/>
                  </a:cubicBezTo>
                  <a:cubicBezTo>
                    <a:pt x="2062" y="103125"/>
                    <a:pt x="2613" y="102712"/>
                    <a:pt x="4258" y="102712"/>
                  </a:cubicBezTo>
                  <a:cubicBezTo>
                    <a:pt x="6314" y="102712"/>
                    <a:pt x="7963" y="102443"/>
                    <a:pt x="9209" y="102158"/>
                  </a:cubicBezTo>
                  <a:cubicBezTo>
                    <a:pt x="11944" y="101611"/>
                    <a:pt x="12633" y="98579"/>
                    <a:pt x="13183" y="94593"/>
                  </a:cubicBezTo>
                  <a:cubicBezTo>
                    <a:pt x="13867" y="88809"/>
                    <a:pt x="13867" y="77926"/>
                    <a:pt x="13867" y="65260"/>
                  </a:cubicBezTo>
                  <a:lnTo>
                    <a:pt x="13867" y="41026"/>
                  </a:lnTo>
                  <a:cubicBezTo>
                    <a:pt x="13867" y="20100"/>
                    <a:pt x="13867" y="16244"/>
                    <a:pt x="13594" y="11840"/>
                  </a:cubicBezTo>
                  <a:cubicBezTo>
                    <a:pt x="13316" y="7153"/>
                    <a:pt x="12223" y="4953"/>
                    <a:pt x="7690" y="3994"/>
                  </a:cubicBezTo>
                  <a:cubicBezTo>
                    <a:pt x="6591" y="3723"/>
                    <a:pt x="4258" y="3576"/>
                    <a:pt x="2341" y="3576"/>
                  </a:cubicBezTo>
                  <a:cubicBezTo>
                    <a:pt x="828" y="3576"/>
                    <a:pt x="0" y="3301"/>
                    <a:pt x="0" y="2343"/>
                  </a:cubicBezTo>
                  <a:cubicBezTo>
                    <a:pt x="0" y="1368"/>
                    <a:pt x="965" y="1099"/>
                    <a:pt x="3024" y="1099"/>
                  </a:cubicBezTo>
                  <a:cubicBezTo>
                    <a:pt x="6728" y="1099"/>
                    <a:pt x="10710" y="1239"/>
                    <a:pt x="14140" y="1239"/>
                  </a:cubicBezTo>
                  <a:cubicBezTo>
                    <a:pt x="17711" y="1368"/>
                    <a:pt x="20868" y="1509"/>
                    <a:pt x="22795" y="1509"/>
                  </a:cubicBezTo>
                  <a:cubicBezTo>
                    <a:pt x="27181" y="1509"/>
                    <a:pt x="54497" y="1509"/>
                    <a:pt x="57110" y="1368"/>
                  </a:cubicBezTo>
                  <a:cubicBezTo>
                    <a:pt x="59713" y="1099"/>
                    <a:pt x="61916" y="821"/>
                    <a:pt x="63011" y="548"/>
                  </a:cubicBezTo>
                  <a:cubicBezTo>
                    <a:pt x="63694" y="407"/>
                    <a:pt x="64520" y="0"/>
                    <a:pt x="6521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5" name="Shape 78">
              <a:extLst>
                <a:ext uri="{FF2B5EF4-FFF2-40B4-BE49-F238E27FC236}">
                  <a16:creationId xmlns:a16="http://schemas.microsoft.com/office/drawing/2014/main" id="{C1540A78-5AE3-439D-A350-7E864C60EDD6}"/>
                </a:ext>
              </a:extLst>
            </p:cNvPr>
            <p:cNvSpPr/>
            <p:nvPr/>
          </p:nvSpPr>
          <p:spPr>
            <a:xfrm>
              <a:off x="1655788" y="1144505"/>
              <a:ext cx="62466" cy="105326"/>
            </a:xfrm>
            <a:custGeom>
              <a:avLst/>
              <a:gdLst/>
              <a:ahLst/>
              <a:cxnLst/>
              <a:rect l="0" t="0" r="0" b="0"/>
              <a:pathLst>
                <a:path w="62466" h="105326">
                  <a:moveTo>
                    <a:pt x="3020" y="0"/>
                  </a:moveTo>
                  <a:cubicBezTo>
                    <a:pt x="10292" y="0"/>
                    <a:pt x="18943" y="412"/>
                    <a:pt x="22791" y="412"/>
                  </a:cubicBezTo>
                  <a:cubicBezTo>
                    <a:pt x="27050" y="412"/>
                    <a:pt x="35686" y="0"/>
                    <a:pt x="43927" y="0"/>
                  </a:cubicBezTo>
                  <a:lnTo>
                    <a:pt x="62466" y="1283"/>
                  </a:lnTo>
                  <a:lnTo>
                    <a:pt x="62466" y="9916"/>
                  </a:lnTo>
                  <a:lnTo>
                    <a:pt x="60509" y="8808"/>
                  </a:lnTo>
                  <a:cubicBezTo>
                    <a:pt x="53680" y="6880"/>
                    <a:pt x="47091" y="6465"/>
                    <a:pt x="41739" y="6465"/>
                  </a:cubicBezTo>
                  <a:cubicBezTo>
                    <a:pt x="38988" y="6465"/>
                    <a:pt x="33911" y="6887"/>
                    <a:pt x="32810" y="7434"/>
                  </a:cubicBezTo>
                  <a:cubicBezTo>
                    <a:pt x="31578" y="7982"/>
                    <a:pt x="31164" y="8673"/>
                    <a:pt x="31164" y="10188"/>
                  </a:cubicBezTo>
                  <a:cubicBezTo>
                    <a:pt x="31027" y="14862"/>
                    <a:pt x="31027" y="26842"/>
                    <a:pt x="31027" y="37722"/>
                  </a:cubicBezTo>
                  <a:lnTo>
                    <a:pt x="31027" y="55073"/>
                  </a:lnTo>
                  <a:cubicBezTo>
                    <a:pt x="31027" y="69667"/>
                    <a:pt x="31164" y="80269"/>
                    <a:pt x="31302" y="82880"/>
                  </a:cubicBezTo>
                  <a:cubicBezTo>
                    <a:pt x="31441" y="86328"/>
                    <a:pt x="31712" y="91836"/>
                    <a:pt x="32810" y="93352"/>
                  </a:cubicBezTo>
                  <a:cubicBezTo>
                    <a:pt x="34599" y="95969"/>
                    <a:pt x="39953" y="98853"/>
                    <a:pt x="50795" y="98853"/>
                  </a:cubicBezTo>
                  <a:lnTo>
                    <a:pt x="62466" y="97375"/>
                  </a:lnTo>
                  <a:lnTo>
                    <a:pt x="62466" y="103225"/>
                  </a:lnTo>
                  <a:lnTo>
                    <a:pt x="51342" y="105326"/>
                  </a:lnTo>
                  <a:cubicBezTo>
                    <a:pt x="46399" y="105326"/>
                    <a:pt x="40777" y="104915"/>
                    <a:pt x="35560" y="104501"/>
                  </a:cubicBezTo>
                  <a:cubicBezTo>
                    <a:pt x="30340" y="104094"/>
                    <a:pt x="25534" y="103677"/>
                    <a:pt x="22107" y="103677"/>
                  </a:cubicBezTo>
                  <a:cubicBezTo>
                    <a:pt x="20592" y="103677"/>
                    <a:pt x="17572" y="103677"/>
                    <a:pt x="14281" y="103814"/>
                  </a:cubicBezTo>
                  <a:cubicBezTo>
                    <a:pt x="11124" y="103814"/>
                    <a:pt x="7549" y="104094"/>
                    <a:pt x="4806" y="104094"/>
                  </a:cubicBezTo>
                  <a:cubicBezTo>
                    <a:pt x="3020" y="104094"/>
                    <a:pt x="2066" y="103677"/>
                    <a:pt x="2066" y="102715"/>
                  </a:cubicBezTo>
                  <a:cubicBezTo>
                    <a:pt x="2066" y="102024"/>
                    <a:pt x="2613" y="101606"/>
                    <a:pt x="4258" y="101606"/>
                  </a:cubicBezTo>
                  <a:cubicBezTo>
                    <a:pt x="6317" y="101606"/>
                    <a:pt x="7963" y="101337"/>
                    <a:pt x="9205" y="101061"/>
                  </a:cubicBezTo>
                  <a:cubicBezTo>
                    <a:pt x="11948" y="100509"/>
                    <a:pt x="12631" y="97478"/>
                    <a:pt x="13186" y="93489"/>
                  </a:cubicBezTo>
                  <a:cubicBezTo>
                    <a:pt x="13871" y="87704"/>
                    <a:pt x="13871" y="76825"/>
                    <a:pt x="13871" y="64159"/>
                  </a:cubicBezTo>
                  <a:lnTo>
                    <a:pt x="13871" y="39921"/>
                  </a:lnTo>
                  <a:cubicBezTo>
                    <a:pt x="13871" y="19002"/>
                    <a:pt x="13871" y="15139"/>
                    <a:pt x="13593" y="10735"/>
                  </a:cubicBezTo>
                  <a:cubicBezTo>
                    <a:pt x="13320" y="6052"/>
                    <a:pt x="12221" y="3849"/>
                    <a:pt x="7696" y="2888"/>
                  </a:cubicBezTo>
                  <a:cubicBezTo>
                    <a:pt x="6595" y="2610"/>
                    <a:pt x="4258" y="2480"/>
                    <a:pt x="2339" y="2480"/>
                  </a:cubicBezTo>
                  <a:cubicBezTo>
                    <a:pt x="828" y="2480"/>
                    <a:pt x="0" y="2196"/>
                    <a:pt x="0" y="1236"/>
                  </a:cubicBezTo>
                  <a:cubicBezTo>
                    <a:pt x="0" y="274"/>
                    <a:pt x="971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6" name="Shape 79">
              <a:extLst>
                <a:ext uri="{FF2B5EF4-FFF2-40B4-BE49-F238E27FC236}">
                  <a16:creationId xmlns:a16="http://schemas.microsoft.com/office/drawing/2014/main" id="{2BFD747A-C5D3-4D3D-BC55-71C723234BD3}"/>
                </a:ext>
              </a:extLst>
            </p:cNvPr>
            <p:cNvSpPr/>
            <p:nvPr/>
          </p:nvSpPr>
          <p:spPr>
            <a:xfrm>
              <a:off x="1718254" y="1145789"/>
              <a:ext cx="49832" cy="101941"/>
            </a:xfrm>
            <a:custGeom>
              <a:avLst/>
              <a:gdLst/>
              <a:ahLst/>
              <a:cxnLst/>
              <a:rect l="0" t="0" r="0" b="0"/>
              <a:pathLst>
                <a:path w="49832" h="101941">
                  <a:moveTo>
                    <a:pt x="0" y="0"/>
                  </a:moveTo>
                  <a:lnTo>
                    <a:pt x="9808" y="679"/>
                  </a:lnTo>
                  <a:cubicBezTo>
                    <a:pt x="19554" y="2642"/>
                    <a:pt x="29026" y="6566"/>
                    <a:pt x="36509" y="14416"/>
                  </a:cubicBezTo>
                  <a:cubicBezTo>
                    <a:pt x="43376" y="21570"/>
                    <a:pt x="49832" y="33001"/>
                    <a:pt x="49832" y="49379"/>
                  </a:cubicBezTo>
                  <a:cubicBezTo>
                    <a:pt x="49832" y="66731"/>
                    <a:pt x="42552" y="79951"/>
                    <a:pt x="34866" y="87799"/>
                  </a:cubicBezTo>
                  <a:cubicBezTo>
                    <a:pt x="31705" y="91034"/>
                    <a:pt x="26557" y="95095"/>
                    <a:pt x="19024" y="98347"/>
                  </a:cubicBezTo>
                  <a:lnTo>
                    <a:pt x="0" y="101941"/>
                  </a:lnTo>
                  <a:lnTo>
                    <a:pt x="0" y="96092"/>
                  </a:lnTo>
                  <a:lnTo>
                    <a:pt x="6276" y="95297"/>
                  </a:lnTo>
                  <a:cubicBezTo>
                    <a:pt x="11389" y="93714"/>
                    <a:pt x="15781" y="91236"/>
                    <a:pt x="19901" y="87658"/>
                  </a:cubicBezTo>
                  <a:cubicBezTo>
                    <a:pt x="28689" y="80088"/>
                    <a:pt x="31439" y="67560"/>
                    <a:pt x="31439" y="53372"/>
                  </a:cubicBezTo>
                  <a:cubicBezTo>
                    <a:pt x="31439" y="35891"/>
                    <a:pt x="24160" y="24604"/>
                    <a:pt x="18252" y="18956"/>
                  </a:cubicBezTo>
                  <a:lnTo>
                    <a:pt x="0" y="863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7" name="Shape 80">
              <a:extLst>
                <a:ext uri="{FF2B5EF4-FFF2-40B4-BE49-F238E27FC236}">
                  <a16:creationId xmlns:a16="http://schemas.microsoft.com/office/drawing/2014/main" id="{72A4CBE3-4F3E-4C87-B3E0-67EAF9B02912}"/>
                </a:ext>
              </a:extLst>
            </p:cNvPr>
            <p:cNvSpPr/>
            <p:nvPr/>
          </p:nvSpPr>
          <p:spPr>
            <a:xfrm>
              <a:off x="1791561" y="1144503"/>
              <a:ext cx="44342" cy="104089"/>
            </a:xfrm>
            <a:custGeom>
              <a:avLst/>
              <a:gdLst/>
              <a:ahLst/>
              <a:cxnLst/>
              <a:rect l="0" t="0" r="0" b="0"/>
              <a:pathLst>
                <a:path w="44342" h="104089">
                  <a:moveTo>
                    <a:pt x="3302" y="0"/>
                  </a:moveTo>
                  <a:cubicBezTo>
                    <a:pt x="8510" y="0"/>
                    <a:pt x="17157" y="410"/>
                    <a:pt x="21143" y="410"/>
                  </a:cubicBezTo>
                  <a:cubicBezTo>
                    <a:pt x="24577" y="410"/>
                    <a:pt x="32671" y="0"/>
                    <a:pt x="37894" y="0"/>
                  </a:cubicBezTo>
                  <a:cubicBezTo>
                    <a:pt x="39672" y="0"/>
                    <a:pt x="40771" y="269"/>
                    <a:pt x="40771" y="1101"/>
                  </a:cubicBezTo>
                  <a:cubicBezTo>
                    <a:pt x="40771" y="2202"/>
                    <a:pt x="39949" y="2477"/>
                    <a:pt x="38577" y="2477"/>
                  </a:cubicBezTo>
                  <a:cubicBezTo>
                    <a:pt x="37203" y="2477"/>
                    <a:pt x="36109" y="2624"/>
                    <a:pt x="34460" y="2894"/>
                  </a:cubicBezTo>
                  <a:cubicBezTo>
                    <a:pt x="30752" y="3577"/>
                    <a:pt x="29657" y="5924"/>
                    <a:pt x="29384" y="10741"/>
                  </a:cubicBezTo>
                  <a:cubicBezTo>
                    <a:pt x="29099" y="15145"/>
                    <a:pt x="29099" y="19000"/>
                    <a:pt x="29099" y="39927"/>
                  </a:cubicBezTo>
                  <a:lnTo>
                    <a:pt x="29099" y="64161"/>
                  </a:lnTo>
                  <a:cubicBezTo>
                    <a:pt x="29099" y="77522"/>
                    <a:pt x="29099" y="88393"/>
                    <a:pt x="29657" y="94313"/>
                  </a:cubicBezTo>
                  <a:cubicBezTo>
                    <a:pt x="30067" y="98035"/>
                    <a:pt x="31025" y="100512"/>
                    <a:pt x="35143" y="101059"/>
                  </a:cubicBezTo>
                  <a:cubicBezTo>
                    <a:pt x="37070" y="101343"/>
                    <a:pt x="40086" y="101612"/>
                    <a:pt x="42139" y="101612"/>
                  </a:cubicBezTo>
                  <a:cubicBezTo>
                    <a:pt x="43654" y="101612"/>
                    <a:pt x="44342" y="102026"/>
                    <a:pt x="44342" y="102717"/>
                  </a:cubicBezTo>
                  <a:cubicBezTo>
                    <a:pt x="44342" y="103683"/>
                    <a:pt x="43247" y="104089"/>
                    <a:pt x="41735" y="104089"/>
                  </a:cubicBezTo>
                  <a:cubicBezTo>
                    <a:pt x="32671" y="104089"/>
                    <a:pt x="24023" y="103683"/>
                    <a:pt x="20322" y="103683"/>
                  </a:cubicBezTo>
                  <a:cubicBezTo>
                    <a:pt x="17157" y="103683"/>
                    <a:pt x="8510" y="104089"/>
                    <a:pt x="3021" y="104089"/>
                  </a:cubicBezTo>
                  <a:cubicBezTo>
                    <a:pt x="1238" y="104089"/>
                    <a:pt x="278" y="103683"/>
                    <a:pt x="278" y="102717"/>
                  </a:cubicBezTo>
                  <a:cubicBezTo>
                    <a:pt x="278" y="102026"/>
                    <a:pt x="832" y="101612"/>
                    <a:pt x="2474" y="101612"/>
                  </a:cubicBezTo>
                  <a:cubicBezTo>
                    <a:pt x="4529" y="101612"/>
                    <a:pt x="6178" y="101343"/>
                    <a:pt x="7419" y="101059"/>
                  </a:cubicBezTo>
                  <a:cubicBezTo>
                    <a:pt x="10160" y="100512"/>
                    <a:pt x="10984" y="98171"/>
                    <a:pt x="11398" y="94180"/>
                  </a:cubicBezTo>
                  <a:cubicBezTo>
                    <a:pt x="12081" y="88393"/>
                    <a:pt x="12081" y="77522"/>
                    <a:pt x="12081" y="64161"/>
                  </a:cubicBezTo>
                  <a:lnTo>
                    <a:pt x="12081" y="39927"/>
                  </a:lnTo>
                  <a:cubicBezTo>
                    <a:pt x="12081" y="19000"/>
                    <a:pt x="12081" y="15145"/>
                    <a:pt x="11809" y="10741"/>
                  </a:cubicBezTo>
                  <a:cubicBezTo>
                    <a:pt x="11531" y="6054"/>
                    <a:pt x="10160" y="3718"/>
                    <a:pt x="7139" y="3030"/>
                  </a:cubicBezTo>
                  <a:cubicBezTo>
                    <a:pt x="5631" y="2624"/>
                    <a:pt x="3846" y="2477"/>
                    <a:pt x="2199" y="2477"/>
                  </a:cubicBezTo>
                  <a:cubicBezTo>
                    <a:pt x="832" y="2477"/>
                    <a:pt x="0" y="2202"/>
                    <a:pt x="0" y="1101"/>
                  </a:cubicBezTo>
                  <a:cubicBezTo>
                    <a:pt x="0" y="269"/>
                    <a:pt x="1098" y="0"/>
                    <a:pt x="3302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8" name="Shape 81">
              <a:extLst>
                <a:ext uri="{FF2B5EF4-FFF2-40B4-BE49-F238E27FC236}">
                  <a16:creationId xmlns:a16="http://schemas.microsoft.com/office/drawing/2014/main" id="{6DE146B7-7F0A-4F6E-8C37-AFC4817582DB}"/>
                </a:ext>
              </a:extLst>
            </p:cNvPr>
            <p:cNvSpPr/>
            <p:nvPr/>
          </p:nvSpPr>
          <p:spPr>
            <a:xfrm>
              <a:off x="1856228" y="1142576"/>
              <a:ext cx="95392" cy="107946"/>
            </a:xfrm>
            <a:custGeom>
              <a:avLst/>
              <a:gdLst/>
              <a:ahLst/>
              <a:cxnLst/>
              <a:rect l="0" t="0" r="0" b="0"/>
              <a:pathLst>
                <a:path w="95392" h="107946">
                  <a:moveTo>
                    <a:pt x="59429" y="0"/>
                  </a:moveTo>
                  <a:cubicBezTo>
                    <a:pt x="67942" y="0"/>
                    <a:pt x="73026" y="547"/>
                    <a:pt x="79333" y="1380"/>
                  </a:cubicBezTo>
                  <a:cubicBezTo>
                    <a:pt x="84557" y="2067"/>
                    <a:pt x="88946" y="3301"/>
                    <a:pt x="93067" y="3712"/>
                  </a:cubicBezTo>
                  <a:cubicBezTo>
                    <a:pt x="94576" y="3856"/>
                    <a:pt x="95123" y="4547"/>
                    <a:pt x="95123" y="5365"/>
                  </a:cubicBezTo>
                  <a:cubicBezTo>
                    <a:pt x="95123" y="6465"/>
                    <a:pt x="94709" y="8118"/>
                    <a:pt x="94438" y="12943"/>
                  </a:cubicBezTo>
                  <a:cubicBezTo>
                    <a:pt x="94166" y="17490"/>
                    <a:pt x="94299" y="25056"/>
                    <a:pt x="94021" y="27811"/>
                  </a:cubicBezTo>
                  <a:cubicBezTo>
                    <a:pt x="93891" y="29877"/>
                    <a:pt x="93614" y="30978"/>
                    <a:pt x="92380" y="30978"/>
                  </a:cubicBezTo>
                  <a:cubicBezTo>
                    <a:pt x="91281" y="30978"/>
                    <a:pt x="91008" y="29877"/>
                    <a:pt x="91008" y="27954"/>
                  </a:cubicBezTo>
                  <a:cubicBezTo>
                    <a:pt x="90871" y="23685"/>
                    <a:pt x="89082" y="18867"/>
                    <a:pt x="85651" y="15274"/>
                  </a:cubicBezTo>
                  <a:cubicBezTo>
                    <a:pt x="81119" y="10465"/>
                    <a:pt x="70413" y="6743"/>
                    <a:pt x="57784" y="6743"/>
                  </a:cubicBezTo>
                  <a:cubicBezTo>
                    <a:pt x="45842" y="6743"/>
                    <a:pt x="38020" y="9774"/>
                    <a:pt x="31975" y="15274"/>
                  </a:cubicBezTo>
                  <a:cubicBezTo>
                    <a:pt x="21960" y="24505"/>
                    <a:pt x="19346" y="37588"/>
                    <a:pt x="19346" y="50940"/>
                  </a:cubicBezTo>
                  <a:cubicBezTo>
                    <a:pt x="19346" y="83715"/>
                    <a:pt x="44197" y="99958"/>
                    <a:pt x="62590" y="99958"/>
                  </a:cubicBezTo>
                  <a:cubicBezTo>
                    <a:pt x="74804" y="99958"/>
                    <a:pt x="82221" y="98582"/>
                    <a:pt x="87714" y="92250"/>
                  </a:cubicBezTo>
                  <a:cubicBezTo>
                    <a:pt x="90047" y="89640"/>
                    <a:pt x="91832" y="85640"/>
                    <a:pt x="92380" y="83164"/>
                  </a:cubicBezTo>
                  <a:cubicBezTo>
                    <a:pt x="92790" y="80960"/>
                    <a:pt x="93067" y="80407"/>
                    <a:pt x="94166" y="80407"/>
                  </a:cubicBezTo>
                  <a:cubicBezTo>
                    <a:pt x="95123" y="80407"/>
                    <a:pt x="95392" y="81374"/>
                    <a:pt x="95392" y="82476"/>
                  </a:cubicBezTo>
                  <a:cubicBezTo>
                    <a:pt x="95392" y="84129"/>
                    <a:pt x="93752" y="96103"/>
                    <a:pt x="92380" y="100782"/>
                  </a:cubicBezTo>
                  <a:cubicBezTo>
                    <a:pt x="91695" y="103129"/>
                    <a:pt x="91142" y="103814"/>
                    <a:pt x="88809" y="104781"/>
                  </a:cubicBezTo>
                  <a:cubicBezTo>
                    <a:pt x="83322" y="106981"/>
                    <a:pt x="72885" y="107946"/>
                    <a:pt x="64098" y="107946"/>
                  </a:cubicBezTo>
                  <a:cubicBezTo>
                    <a:pt x="45296" y="107946"/>
                    <a:pt x="29512" y="103814"/>
                    <a:pt x="17017" y="92942"/>
                  </a:cubicBezTo>
                  <a:cubicBezTo>
                    <a:pt x="3560" y="81101"/>
                    <a:pt x="0" y="65674"/>
                    <a:pt x="0" y="52315"/>
                  </a:cubicBezTo>
                  <a:cubicBezTo>
                    <a:pt x="0" y="42959"/>
                    <a:pt x="2873" y="26716"/>
                    <a:pt x="16053" y="14591"/>
                  </a:cubicBezTo>
                  <a:cubicBezTo>
                    <a:pt x="25941" y="5508"/>
                    <a:pt x="38981" y="0"/>
                    <a:pt x="59429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79" name="Shape 82">
              <a:extLst>
                <a:ext uri="{FF2B5EF4-FFF2-40B4-BE49-F238E27FC236}">
                  <a16:creationId xmlns:a16="http://schemas.microsoft.com/office/drawing/2014/main" id="{FADE3291-8BB0-4309-AA50-EEC372BCF863}"/>
                </a:ext>
              </a:extLst>
            </p:cNvPr>
            <p:cNvSpPr/>
            <p:nvPr/>
          </p:nvSpPr>
          <p:spPr>
            <a:xfrm>
              <a:off x="1968109" y="1144503"/>
              <a:ext cx="109955" cy="106019"/>
            </a:xfrm>
            <a:custGeom>
              <a:avLst/>
              <a:gdLst/>
              <a:ahLst/>
              <a:cxnLst/>
              <a:rect l="0" t="0" r="0" b="0"/>
              <a:pathLst>
                <a:path w="109955" h="106019">
                  <a:moveTo>
                    <a:pt x="3024" y="0"/>
                  </a:moveTo>
                  <a:cubicBezTo>
                    <a:pt x="10300" y="0"/>
                    <a:pt x="18947" y="410"/>
                    <a:pt x="23062" y="410"/>
                  </a:cubicBezTo>
                  <a:cubicBezTo>
                    <a:pt x="26363" y="410"/>
                    <a:pt x="35006" y="0"/>
                    <a:pt x="39949" y="0"/>
                  </a:cubicBezTo>
                  <a:cubicBezTo>
                    <a:pt x="42009" y="0"/>
                    <a:pt x="42969" y="269"/>
                    <a:pt x="42969" y="1244"/>
                  </a:cubicBezTo>
                  <a:cubicBezTo>
                    <a:pt x="42969" y="2202"/>
                    <a:pt x="42149" y="2477"/>
                    <a:pt x="40771" y="2477"/>
                  </a:cubicBezTo>
                  <a:cubicBezTo>
                    <a:pt x="39258" y="2477"/>
                    <a:pt x="38438" y="2624"/>
                    <a:pt x="36788" y="2894"/>
                  </a:cubicBezTo>
                  <a:cubicBezTo>
                    <a:pt x="33081" y="3577"/>
                    <a:pt x="31986" y="5924"/>
                    <a:pt x="31713" y="10741"/>
                  </a:cubicBezTo>
                  <a:cubicBezTo>
                    <a:pt x="31439" y="15145"/>
                    <a:pt x="31439" y="19000"/>
                    <a:pt x="31439" y="39927"/>
                  </a:cubicBezTo>
                  <a:lnTo>
                    <a:pt x="31439" y="59201"/>
                  </a:lnTo>
                  <a:cubicBezTo>
                    <a:pt x="31439" y="79174"/>
                    <a:pt x="35416" y="87569"/>
                    <a:pt x="42149" y="93080"/>
                  </a:cubicBezTo>
                  <a:cubicBezTo>
                    <a:pt x="48320" y="98171"/>
                    <a:pt x="54634" y="98718"/>
                    <a:pt x="59303" y="98718"/>
                  </a:cubicBezTo>
                  <a:cubicBezTo>
                    <a:pt x="65344" y="98718"/>
                    <a:pt x="72753" y="96796"/>
                    <a:pt x="78246" y="91285"/>
                  </a:cubicBezTo>
                  <a:cubicBezTo>
                    <a:pt x="85795" y="83713"/>
                    <a:pt x="86209" y="71326"/>
                    <a:pt x="86209" y="57138"/>
                  </a:cubicBezTo>
                  <a:lnTo>
                    <a:pt x="86209" y="39927"/>
                  </a:lnTo>
                  <a:cubicBezTo>
                    <a:pt x="86209" y="19000"/>
                    <a:pt x="86209" y="15145"/>
                    <a:pt x="85936" y="10741"/>
                  </a:cubicBezTo>
                  <a:cubicBezTo>
                    <a:pt x="85659" y="6054"/>
                    <a:pt x="84564" y="3854"/>
                    <a:pt x="80028" y="2894"/>
                  </a:cubicBezTo>
                  <a:cubicBezTo>
                    <a:pt x="78934" y="2624"/>
                    <a:pt x="76598" y="2477"/>
                    <a:pt x="75089" y="2477"/>
                  </a:cubicBezTo>
                  <a:cubicBezTo>
                    <a:pt x="73580" y="2477"/>
                    <a:pt x="72753" y="2202"/>
                    <a:pt x="72753" y="1244"/>
                  </a:cubicBezTo>
                  <a:cubicBezTo>
                    <a:pt x="72753" y="269"/>
                    <a:pt x="73713" y="0"/>
                    <a:pt x="75644" y="0"/>
                  </a:cubicBezTo>
                  <a:cubicBezTo>
                    <a:pt x="82638" y="0"/>
                    <a:pt x="91285" y="410"/>
                    <a:pt x="91426" y="410"/>
                  </a:cubicBezTo>
                  <a:cubicBezTo>
                    <a:pt x="93075" y="410"/>
                    <a:pt x="101722" y="0"/>
                    <a:pt x="107071" y="0"/>
                  </a:cubicBezTo>
                  <a:cubicBezTo>
                    <a:pt x="108994" y="0"/>
                    <a:pt x="109955" y="269"/>
                    <a:pt x="109955" y="1244"/>
                  </a:cubicBezTo>
                  <a:cubicBezTo>
                    <a:pt x="109955" y="2202"/>
                    <a:pt x="109134" y="2477"/>
                    <a:pt x="107485" y="2477"/>
                  </a:cubicBezTo>
                  <a:cubicBezTo>
                    <a:pt x="105976" y="2477"/>
                    <a:pt x="105152" y="2624"/>
                    <a:pt x="103511" y="2894"/>
                  </a:cubicBezTo>
                  <a:cubicBezTo>
                    <a:pt x="99799" y="3577"/>
                    <a:pt x="98704" y="5924"/>
                    <a:pt x="98421" y="10741"/>
                  </a:cubicBezTo>
                  <a:cubicBezTo>
                    <a:pt x="98151" y="15145"/>
                    <a:pt x="98151" y="19000"/>
                    <a:pt x="98151" y="39927"/>
                  </a:cubicBezTo>
                  <a:lnTo>
                    <a:pt x="98151" y="54662"/>
                  </a:lnTo>
                  <a:cubicBezTo>
                    <a:pt x="98151" y="69948"/>
                    <a:pt x="96646" y="86193"/>
                    <a:pt x="85111" y="96104"/>
                  </a:cubicBezTo>
                  <a:cubicBezTo>
                    <a:pt x="75366" y="104501"/>
                    <a:pt x="65481" y="106019"/>
                    <a:pt x="56559" y="106019"/>
                  </a:cubicBezTo>
                  <a:cubicBezTo>
                    <a:pt x="49283" y="106019"/>
                    <a:pt x="36101" y="105605"/>
                    <a:pt x="26082" y="96518"/>
                  </a:cubicBezTo>
                  <a:cubicBezTo>
                    <a:pt x="19084" y="90179"/>
                    <a:pt x="13863" y="79990"/>
                    <a:pt x="13863" y="60033"/>
                  </a:cubicBezTo>
                  <a:lnTo>
                    <a:pt x="13863" y="39927"/>
                  </a:lnTo>
                  <a:cubicBezTo>
                    <a:pt x="13863" y="19000"/>
                    <a:pt x="13863" y="15145"/>
                    <a:pt x="13594" y="10741"/>
                  </a:cubicBezTo>
                  <a:cubicBezTo>
                    <a:pt x="13317" y="6054"/>
                    <a:pt x="12215" y="3854"/>
                    <a:pt x="7686" y="2894"/>
                  </a:cubicBezTo>
                  <a:cubicBezTo>
                    <a:pt x="6589" y="2624"/>
                    <a:pt x="4256" y="2477"/>
                    <a:pt x="2341" y="2477"/>
                  </a:cubicBezTo>
                  <a:cubicBezTo>
                    <a:pt x="824" y="2477"/>
                    <a:pt x="0" y="2202"/>
                    <a:pt x="0" y="1244"/>
                  </a:cubicBezTo>
                  <a:cubicBezTo>
                    <a:pt x="0" y="269"/>
                    <a:pt x="965" y="0"/>
                    <a:pt x="302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0" name="Shape 83">
              <a:extLst>
                <a:ext uri="{FF2B5EF4-FFF2-40B4-BE49-F238E27FC236}">
                  <a16:creationId xmlns:a16="http://schemas.microsoft.com/office/drawing/2014/main" id="{63B55532-4495-465A-B446-F47A1906A34E}"/>
                </a:ext>
              </a:extLst>
            </p:cNvPr>
            <p:cNvSpPr/>
            <p:nvPr/>
          </p:nvSpPr>
          <p:spPr>
            <a:xfrm>
              <a:off x="2089051" y="1141475"/>
              <a:ext cx="141804" cy="107121"/>
            </a:xfrm>
            <a:custGeom>
              <a:avLst/>
              <a:gdLst/>
              <a:ahLst/>
              <a:cxnLst/>
              <a:rect l="0" t="0" r="0" b="0"/>
              <a:pathLst>
                <a:path w="141804" h="107121">
                  <a:moveTo>
                    <a:pt x="27875" y="0"/>
                  </a:moveTo>
                  <a:cubicBezTo>
                    <a:pt x="28968" y="0"/>
                    <a:pt x="29790" y="683"/>
                    <a:pt x="31572" y="4268"/>
                  </a:cubicBezTo>
                  <a:lnTo>
                    <a:pt x="69051" y="81928"/>
                  </a:lnTo>
                  <a:lnTo>
                    <a:pt x="106384" y="3301"/>
                  </a:lnTo>
                  <a:cubicBezTo>
                    <a:pt x="107493" y="1101"/>
                    <a:pt x="108176" y="0"/>
                    <a:pt x="109404" y="0"/>
                  </a:cubicBezTo>
                  <a:cubicBezTo>
                    <a:pt x="110650" y="0"/>
                    <a:pt x="111466" y="1374"/>
                    <a:pt x="111877" y="4268"/>
                  </a:cubicBezTo>
                  <a:lnTo>
                    <a:pt x="124372" y="89362"/>
                  </a:lnTo>
                  <a:cubicBezTo>
                    <a:pt x="125608" y="98027"/>
                    <a:pt x="126979" y="102026"/>
                    <a:pt x="131094" y="103259"/>
                  </a:cubicBezTo>
                  <a:cubicBezTo>
                    <a:pt x="135080" y="104497"/>
                    <a:pt x="137823" y="104636"/>
                    <a:pt x="139611" y="104636"/>
                  </a:cubicBezTo>
                  <a:cubicBezTo>
                    <a:pt x="140850" y="104636"/>
                    <a:pt x="141804" y="104781"/>
                    <a:pt x="141804" y="105605"/>
                  </a:cubicBezTo>
                  <a:cubicBezTo>
                    <a:pt x="141804" y="106707"/>
                    <a:pt x="140162" y="107121"/>
                    <a:pt x="138233" y="107121"/>
                  </a:cubicBezTo>
                  <a:cubicBezTo>
                    <a:pt x="134805" y="107121"/>
                    <a:pt x="115862" y="106707"/>
                    <a:pt x="110372" y="106293"/>
                  </a:cubicBezTo>
                  <a:cubicBezTo>
                    <a:pt x="107214" y="106012"/>
                    <a:pt x="106384" y="105605"/>
                    <a:pt x="106384" y="104781"/>
                  </a:cubicBezTo>
                  <a:cubicBezTo>
                    <a:pt x="106384" y="104097"/>
                    <a:pt x="106945" y="103683"/>
                    <a:pt x="107899" y="103259"/>
                  </a:cubicBezTo>
                  <a:cubicBezTo>
                    <a:pt x="108717" y="102995"/>
                    <a:pt x="109134" y="101202"/>
                    <a:pt x="108586" y="97343"/>
                  </a:cubicBezTo>
                  <a:lnTo>
                    <a:pt x="100350" y="36763"/>
                  </a:lnTo>
                  <a:lnTo>
                    <a:pt x="99799" y="36763"/>
                  </a:lnTo>
                  <a:lnTo>
                    <a:pt x="69876" y="99273"/>
                  </a:lnTo>
                  <a:cubicBezTo>
                    <a:pt x="66715" y="105742"/>
                    <a:pt x="66031" y="106981"/>
                    <a:pt x="64800" y="106981"/>
                  </a:cubicBezTo>
                  <a:cubicBezTo>
                    <a:pt x="63558" y="106981"/>
                    <a:pt x="62187" y="104230"/>
                    <a:pt x="59991" y="100098"/>
                  </a:cubicBezTo>
                  <a:cubicBezTo>
                    <a:pt x="56697" y="93762"/>
                    <a:pt x="45850" y="72697"/>
                    <a:pt x="44209" y="68843"/>
                  </a:cubicBezTo>
                  <a:cubicBezTo>
                    <a:pt x="42969" y="65955"/>
                    <a:pt x="34729" y="48602"/>
                    <a:pt x="29930" y="38278"/>
                  </a:cubicBezTo>
                  <a:lnTo>
                    <a:pt x="29383" y="38278"/>
                  </a:lnTo>
                  <a:lnTo>
                    <a:pt x="22248" y="93074"/>
                  </a:lnTo>
                  <a:cubicBezTo>
                    <a:pt x="21967" y="95555"/>
                    <a:pt x="21827" y="97343"/>
                    <a:pt x="21827" y="99550"/>
                  </a:cubicBezTo>
                  <a:cubicBezTo>
                    <a:pt x="21827" y="102160"/>
                    <a:pt x="23616" y="103402"/>
                    <a:pt x="25948" y="103949"/>
                  </a:cubicBezTo>
                  <a:cubicBezTo>
                    <a:pt x="28422" y="104497"/>
                    <a:pt x="30340" y="104636"/>
                    <a:pt x="31716" y="104636"/>
                  </a:cubicBezTo>
                  <a:cubicBezTo>
                    <a:pt x="32810" y="104636"/>
                    <a:pt x="33772" y="104915"/>
                    <a:pt x="33772" y="105605"/>
                  </a:cubicBezTo>
                  <a:cubicBezTo>
                    <a:pt x="33772" y="106852"/>
                    <a:pt x="32540" y="107121"/>
                    <a:pt x="30477" y="107121"/>
                  </a:cubicBezTo>
                  <a:cubicBezTo>
                    <a:pt x="24710" y="107121"/>
                    <a:pt x="18533" y="106707"/>
                    <a:pt x="16066" y="106707"/>
                  </a:cubicBezTo>
                  <a:cubicBezTo>
                    <a:pt x="13457" y="106707"/>
                    <a:pt x="6862" y="107121"/>
                    <a:pt x="2473" y="107121"/>
                  </a:cubicBezTo>
                  <a:cubicBezTo>
                    <a:pt x="1101" y="107121"/>
                    <a:pt x="0" y="106852"/>
                    <a:pt x="0" y="105605"/>
                  </a:cubicBezTo>
                  <a:cubicBezTo>
                    <a:pt x="0" y="104915"/>
                    <a:pt x="824" y="104636"/>
                    <a:pt x="2199" y="104636"/>
                  </a:cubicBezTo>
                  <a:cubicBezTo>
                    <a:pt x="3298" y="104636"/>
                    <a:pt x="4258" y="104636"/>
                    <a:pt x="6322" y="104230"/>
                  </a:cubicBezTo>
                  <a:cubicBezTo>
                    <a:pt x="10166" y="103402"/>
                    <a:pt x="11261" y="98027"/>
                    <a:pt x="11944" y="93347"/>
                  </a:cubicBezTo>
                  <a:lnTo>
                    <a:pt x="25531" y="3577"/>
                  </a:lnTo>
                  <a:cubicBezTo>
                    <a:pt x="25948" y="1238"/>
                    <a:pt x="26773" y="0"/>
                    <a:pt x="27875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1" name="Shape 84">
              <a:extLst>
                <a:ext uri="{FF2B5EF4-FFF2-40B4-BE49-F238E27FC236}">
                  <a16:creationId xmlns:a16="http://schemas.microsoft.com/office/drawing/2014/main" id="{0682E412-0A99-4046-90FB-65EC24AA6614}"/>
                </a:ext>
              </a:extLst>
            </p:cNvPr>
            <p:cNvSpPr/>
            <p:nvPr/>
          </p:nvSpPr>
          <p:spPr>
            <a:xfrm>
              <a:off x="750352" y="1326555"/>
              <a:ext cx="155668" cy="106016"/>
            </a:xfrm>
            <a:custGeom>
              <a:avLst/>
              <a:gdLst/>
              <a:ahLst/>
              <a:cxnLst/>
              <a:rect l="0" t="0" r="0" b="0"/>
              <a:pathLst>
                <a:path w="155668" h="106016">
                  <a:moveTo>
                    <a:pt x="3016" y="0"/>
                  </a:moveTo>
                  <a:cubicBezTo>
                    <a:pt x="10163" y="0"/>
                    <a:pt x="17711" y="406"/>
                    <a:pt x="18947" y="406"/>
                  </a:cubicBezTo>
                  <a:cubicBezTo>
                    <a:pt x="20178" y="406"/>
                    <a:pt x="26221" y="0"/>
                    <a:pt x="34186" y="0"/>
                  </a:cubicBezTo>
                  <a:cubicBezTo>
                    <a:pt x="36105" y="0"/>
                    <a:pt x="37062" y="406"/>
                    <a:pt x="37062" y="1239"/>
                  </a:cubicBezTo>
                  <a:cubicBezTo>
                    <a:pt x="37062" y="2339"/>
                    <a:pt x="35968" y="2477"/>
                    <a:pt x="34596" y="2477"/>
                  </a:cubicBezTo>
                  <a:cubicBezTo>
                    <a:pt x="33501" y="2477"/>
                    <a:pt x="32130" y="2477"/>
                    <a:pt x="31162" y="3030"/>
                  </a:cubicBezTo>
                  <a:cubicBezTo>
                    <a:pt x="29926" y="3577"/>
                    <a:pt x="29657" y="4539"/>
                    <a:pt x="29657" y="6054"/>
                  </a:cubicBezTo>
                  <a:cubicBezTo>
                    <a:pt x="29657" y="7848"/>
                    <a:pt x="31021" y="12527"/>
                    <a:pt x="32670" y="18726"/>
                  </a:cubicBezTo>
                  <a:cubicBezTo>
                    <a:pt x="35006" y="27813"/>
                    <a:pt x="47775" y="69526"/>
                    <a:pt x="50245" y="77242"/>
                  </a:cubicBezTo>
                  <a:lnTo>
                    <a:pt x="50655" y="77242"/>
                  </a:lnTo>
                  <a:lnTo>
                    <a:pt x="77289" y="5504"/>
                  </a:lnTo>
                  <a:cubicBezTo>
                    <a:pt x="78660" y="1649"/>
                    <a:pt x="79625" y="546"/>
                    <a:pt x="80719" y="546"/>
                  </a:cubicBezTo>
                  <a:cubicBezTo>
                    <a:pt x="82227" y="546"/>
                    <a:pt x="82912" y="2614"/>
                    <a:pt x="84700" y="7023"/>
                  </a:cubicBezTo>
                  <a:lnTo>
                    <a:pt x="113252" y="76276"/>
                  </a:lnTo>
                  <a:lnTo>
                    <a:pt x="113666" y="76276"/>
                  </a:lnTo>
                  <a:cubicBezTo>
                    <a:pt x="116139" y="67053"/>
                    <a:pt x="127119" y="30700"/>
                    <a:pt x="131921" y="14594"/>
                  </a:cubicBezTo>
                  <a:cubicBezTo>
                    <a:pt x="132882" y="11426"/>
                    <a:pt x="133297" y="8538"/>
                    <a:pt x="133297" y="6601"/>
                  </a:cubicBezTo>
                  <a:cubicBezTo>
                    <a:pt x="133297" y="4406"/>
                    <a:pt x="132058" y="2477"/>
                    <a:pt x="126705" y="2477"/>
                  </a:cubicBezTo>
                  <a:cubicBezTo>
                    <a:pt x="125338" y="2477"/>
                    <a:pt x="124372" y="2063"/>
                    <a:pt x="124372" y="1239"/>
                  </a:cubicBezTo>
                  <a:cubicBezTo>
                    <a:pt x="124372" y="269"/>
                    <a:pt x="125467" y="0"/>
                    <a:pt x="127526" y="0"/>
                  </a:cubicBezTo>
                  <a:cubicBezTo>
                    <a:pt x="134802" y="0"/>
                    <a:pt x="140565" y="406"/>
                    <a:pt x="141807" y="406"/>
                  </a:cubicBezTo>
                  <a:cubicBezTo>
                    <a:pt x="142764" y="406"/>
                    <a:pt x="148673" y="0"/>
                    <a:pt x="153194" y="0"/>
                  </a:cubicBezTo>
                  <a:cubicBezTo>
                    <a:pt x="154706" y="0"/>
                    <a:pt x="155668" y="269"/>
                    <a:pt x="155668" y="1098"/>
                  </a:cubicBezTo>
                  <a:cubicBezTo>
                    <a:pt x="155668" y="2063"/>
                    <a:pt x="154983" y="2477"/>
                    <a:pt x="153749" y="2477"/>
                  </a:cubicBezTo>
                  <a:cubicBezTo>
                    <a:pt x="152373" y="2477"/>
                    <a:pt x="150450" y="2614"/>
                    <a:pt x="148943" y="3159"/>
                  </a:cubicBezTo>
                  <a:cubicBezTo>
                    <a:pt x="145649" y="4406"/>
                    <a:pt x="144144" y="9909"/>
                    <a:pt x="141249" y="17755"/>
                  </a:cubicBezTo>
                  <a:cubicBezTo>
                    <a:pt x="134939" y="35106"/>
                    <a:pt x="120528" y="78898"/>
                    <a:pt x="113799" y="99547"/>
                  </a:cubicBezTo>
                  <a:cubicBezTo>
                    <a:pt x="112291" y="104367"/>
                    <a:pt x="111604" y="106016"/>
                    <a:pt x="109822" y="106016"/>
                  </a:cubicBezTo>
                  <a:cubicBezTo>
                    <a:pt x="108447" y="106016"/>
                    <a:pt x="107622" y="104367"/>
                    <a:pt x="105566" y="99274"/>
                  </a:cubicBezTo>
                  <a:lnTo>
                    <a:pt x="77011" y="30290"/>
                  </a:lnTo>
                  <a:lnTo>
                    <a:pt x="76733" y="30290"/>
                  </a:lnTo>
                  <a:cubicBezTo>
                    <a:pt x="74131" y="37310"/>
                    <a:pt x="55868" y="86054"/>
                    <a:pt x="49972" y="98719"/>
                  </a:cubicBezTo>
                  <a:cubicBezTo>
                    <a:pt x="47361" y="104367"/>
                    <a:pt x="46674" y="106016"/>
                    <a:pt x="45025" y="106016"/>
                  </a:cubicBezTo>
                  <a:cubicBezTo>
                    <a:pt x="43654" y="106016"/>
                    <a:pt x="43106" y="104503"/>
                    <a:pt x="41868" y="100918"/>
                  </a:cubicBezTo>
                  <a:lnTo>
                    <a:pt x="12769" y="13489"/>
                  </a:lnTo>
                  <a:cubicBezTo>
                    <a:pt x="11120" y="8395"/>
                    <a:pt x="9609" y="5094"/>
                    <a:pt x="7690" y="3715"/>
                  </a:cubicBezTo>
                  <a:cubicBezTo>
                    <a:pt x="6181" y="2753"/>
                    <a:pt x="3434" y="2477"/>
                    <a:pt x="2200" y="2477"/>
                  </a:cubicBezTo>
                  <a:cubicBezTo>
                    <a:pt x="828" y="2477"/>
                    <a:pt x="0" y="2339"/>
                    <a:pt x="0" y="1239"/>
                  </a:cubicBezTo>
                  <a:cubicBezTo>
                    <a:pt x="0" y="269"/>
                    <a:pt x="1101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2" name="Shape 85">
              <a:extLst>
                <a:ext uri="{FF2B5EF4-FFF2-40B4-BE49-F238E27FC236}">
                  <a16:creationId xmlns:a16="http://schemas.microsoft.com/office/drawing/2014/main" id="{627E4845-E546-4D75-AC9B-89D428AD50F8}"/>
                </a:ext>
              </a:extLst>
            </p:cNvPr>
            <p:cNvSpPr/>
            <p:nvPr/>
          </p:nvSpPr>
          <p:spPr>
            <a:xfrm>
              <a:off x="965332" y="1326555"/>
              <a:ext cx="110510" cy="104089"/>
            </a:xfrm>
            <a:custGeom>
              <a:avLst/>
              <a:gdLst/>
              <a:ahLst/>
              <a:cxnLst/>
              <a:rect l="0" t="0" r="0" b="0"/>
              <a:pathLst>
                <a:path w="110510" h="104089">
                  <a:moveTo>
                    <a:pt x="3018" y="0"/>
                  </a:moveTo>
                  <a:cubicBezTo>
                    <a:pt x="10297" y="0"/>
                    <a:pt x="18941" y="410"/>
                    <a:pt x="22238" y="410"/>
                  </a:cubicBezTo>
                  <a:cubicBezTo>
                    <a:pt x="25532" y="410"/>
                    <a:pt x="34182" y="0"/>
                    <a:pt x="38856" y="0"/>
                  </a:cubicBezTo>
                  <a:cubicBezTo>
                    <a:pt x="40767" y="0"/>
                    <a:pt x="41739" y="269"/>
                    <a:pt x="41739" y="1235"/>
                  </a:cubicBezTo>
                  <a:cubicBezTo>
                    <a:pt x="41739" y="2202"/>
                    <a:pt x="40911" y="2480"/>
                    <a:pt x="39806" y="2480"/>
                  </a:cubicBezTo>
                  <a:cubicBezTo>
                    <a:pt x="38441" y="2480"/>
                    <a:pt x="37617" y="2614"/>
                    <a:pt x="35965" y="2894"/>
                  </a:cubicBezTo>
                  <a:cubicBezTo>
                    <a:pt x="32264" y="3577"/>
                    <a:pt x="31162" y="5924"/>
                    <a:pt x="30893" y="10734"/>
                  </a:cubicBezTo>
                  <a:cubicBezTo>
                    <a:pt x="30614" y="15145"/>
                    <a:pt x="30614" y="19000"/>
                    <a:pt x="30614" y="39928"/>
                  </a:cubicBezTo>
                  <a:lnTo>
                    <a:pt x="30614" y="45982"/>
                  </a:lnTo>
                  <a:lnTo>
                    <a:pt x="31303" y="45982"/>
                  </a:lnTo>
                  <a:cubicBezTo>
                    <a:pt x="35965" y="40891"/>
                    <a:pt x="56009" y="20376"/>
                    <a:pt x="59987" y="15696"/>
                  </a:cubicBezTo>
                  <a:cubicBezTo>
                    <a:pt x="63835" y="11152"/>
                    <a:pt x="66849" y="7704"/>
                    <a:pt x="66849" y="5367"/>
                  </a:cubicBezTo>
                  <a:cubicBezTo>
                    <a:pt x="66849" y="3855"/>
                    <a:pt x="66305" y="2894"/>
                    <a:pt x="64934" y="2614"/>
                  </a:cubicBezTo>
                  <a:cubicBezTo>
                    <a:pt x="63696" y="2332"/>
                    <a:pt x="63148" y="2067"/>
                    <a:pt x="63148" y="1235"/>
                  </a:cubicBezTo>
                  <a:cubicBezTo>
                    <a:pt x="63148" y="269"/>
                    <a:pt x="63835" y="0"/>
                    <a:pt x="65344" y="0"/>
                  </a:cubicBezTo>
                  <a:cubicBezTo>
                    <a:pt x="68228" y="0"/>
                    <a:pt x="75773" y="410"/>
                    <a:pt x="79485" y="410"/>
                  </a:cubicBezTo>
                  <a:cubicBezTo>
                    <a:pt x="83740" y="410"/>
                    <a:pt x="91286" y="0"/>
                    <a:pt x="95552" y="0"/>
                  </a:cubicBezTo>
                  <a:cubicBezTo>
                    <a:pt x="96924" y="0"/>
                    <a:pt x="97881" y="269"/>
                    <a:pt x="97881" y="1235"/>
                  </a:cubicBezTo>
                  <a:cubicBezTo>
                    <a:pt x="97881" y="2202"/>
                    <a:pt x="97187" y="2480"/>
                    <a:pt x="95815" y="2480"/>
                  </a:cubicBezTo>
                  <a:cubicBezTo>
                    <a:pt x="93896" y="2480"/>
                    <a:pt x="90461" y="3026"/>
                    <a:pt x="87859" y="3988"/>
                  </a:cubicBezTo>
                  <a:cubicBezTo>
                    <a:pt x="83600" y="5640"/>
                    <a:pt x="78930" y="8534"/>
                    <a:pt x="73030" y="14321"/>
                  </a:cubicBezTo>
                  <a:cubicBezTo>
                    <a:pt x="68778" y="18445"/>
                    <a:pt x="48047" y="39099"/>
                    <a:pt x="43385" y="44060"/>
                  </a:cubicBezTo>
                  <a:cubicBezTo>
                    <a:pt x="48323" y="50529"/>
                    <a:pt x="75226" y="79577"/>
                    <a:pt x="80579" y="84671"/>
                  </a:cubicBezTo>
                  <a:cubicBezTo>
                    <a:pt x="86624" y="90457"/>
                    <a:pt x="92801" y="96660"/>
                    <a:pt x="100211" y="99551"/>
                  </a:cubicBezTo>
                  <a:cubicBezTo>
                    <a:pt x="104332" y="101202"/>
                    <a:pt x="107075" y="101612"/>
                    <a:pt x="108725" y="101612"/>
                  </a:cubicBezTo>
                  <a:cubicBezTo>
                    <a:pt x="109682" y="101612"/>
                    <a:pt x="110510" y="101883"/>
                    <a:pt x="110510" y="102715"/>
                  </a:cubicBezTo>
                  <a:cubicBezTo>
                    <a:pt x="110510" y="103677"/>
                    <a:pt x="109826" y="104089"/>
                    <a:pt x="107216" y="104089"/>
                  </a:cubicBezTo>
                  <a:lnTo>
                    <a:pt x="95268" y="104089"/>
                  </a:lnTo>
                  <a:cubicBezTo>
                    <a:pt x="91149" y="104089"/>
                    <a:pt x="88683" y="104089"/>
                    <a:pt x="85800" y="103812"/>
                  </a:cubicBezTo>
                  <a:cubicBezTo>
                    <a:pt x="78383" y="103125"/>
                    <a:pt x="74678" y="100090"/>
                    <a:pt x="68778" y="94859"/>
                  </a:cubicBezTo>
                  <a:cubicBezTo>
                    <a:pt x="62734" y="89495"/>
                    <a:pt x="35691" y="57686"/>
                    <a:pt x="32810" y="53693"/>
                  </a:cubicBezTo>
                  <a:lnTo>
                    <a:pt x="31303" y="51623"/>
                  </a:lnTo>
                  <a:lnTo>
                    <a:pt x="30614" y="51623"/>
                  </a:lnTo>
                  <a:lnTo>
                    <a:pt x="30614" y="64162"/>
                  </a:lnTo>
                  <a:cubicBezTo>
                    <a:pt x="30614" y="76824"/>
                    <a:pt x="30614" y="87702"/>
                    <a:pt x="31025" y="93628"/>
                  </a:cubicBezTo>
                  <a:cubicBezTo>
                    <a:pt x="31303" y="97480"/>
                    <a:pt x="32534" y="100516"/>
                    <a:pt x="35965" y="101063"/>
                  </a:cubicBezTo>
                  <a:cubicBezTo>
                    <a:pt x="37894" y="101336"/>
                    <a:pt x="40911" y="101612"/>
                    <a:pt x="42700" y="101612"/>
                  </a:cubicBezTo>
                  <a:cubicBezTo>
                    <a:pt x="43795" y="101612"/>
                    <a:pt x="44478" y="102023"/>
                    <a:pt x="44478" y="102715"/>
                  </a:cubicBezTo>
                  <a:cubicBezTo>
                    <a:pt x="44478" y="103677"/>
                    <a:pt x="43385" y="104089"/>
                    <a:pt x="41868" y="104089"/>
                  </a:cubicBezTo>
                  <a:cubicBezTo>
                    <a:pt x="34182" y="104089"/>
                    <a:pt x="25532" y="103677"/>
                    <a:pt x="22104" y="103677"/>
                  </a:cubicBezTo>
                  <a:cubicBezTo>
                    <a:pt x="18941" y="103677"/>
                    <a:pt x="10297" y="104089"/>
                    <a:pt x="4807" y="104089"/>
                  </a:cubicBezTo>
                  <a:cubicBezTo>
                    <a:pt x="3018" y="104089"/>
                    <a:pt x="2064" y="103677"/>
                    <a:pt x="2064" y="102715"/>
                  </a:cubicBezTo>
                  <a:cubicBezTo>
                    <a:pt x="2064" y="102023"/>
                    <a:pt x="2611" y="101612"/>
                    <a:pt x="4259" y="101612"/>
                  </a:cubicBezTo>
                  <a:cubicBezTo>
                    <a:pt x="6314" y="101612"/>
                    <a:pt x="7964" y="101336"/>
                    <a:pt x="9195" y="101063"/>
                  </a:cubicBezTo>
                  <a:cubicBezTo>
                    <a:pt x="11938" y="100516"/>
                    <a:pt x="12633" y="97480"/>
                    <a:pt x="13184" y="93487"/>
                  </a:cubicBezTo>
                  <a:cubicBezTo>
                    <a:pt x="13867" y="87702"/>
                    <a:pt x="13867" y="76824"/>
                    <a:pt x="13867" y="64162"/>
                  </a:cubicBezTo>
                  <a:lnTo>
                    <a:pt x="13867" y="39928"/>
                  </a:lnTo>
                  <a:cubicBezTo>
                    <a:pt x="13867" y="19000"/>
                    <a:pt x="13867" y="15145"/>
                    <a:pt x="13594" y="10734"/>
                  </a:cubicBezTo>
                  <a:cubicBezTo>
                    <a:pt x="13317" y="6052"/>
                    <a:pt x="12223" y="3855"/>
                    <a:pt x="7690" y="2894"/>
                  </a:cubicBezTo>
                  <a:cubicBezTo>
                    <a:pt x="6593" y="2614"/>
                    <a:pt x="4259" y="2480"/>
                    <a:pt x="2333" y="2480"/>
                  </a:cubicBezTo>
                  <a:cubicBezTo>
                    <a:pt x="826" y="2480"/>
                    <a:pt x="0" y="2202"/>
                    <a:pt x="0" y="1235"/>
                  </a:cubicBezTo>
                  <a:cubicBezTo>
                    <a:pt x="0" y="269"/>
                    <a:pt x="961" y="0"/>
                    <a:pt x="3018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3" name="Shape 86">
              <a:extLst>
                <a:ext uri="{FF2B5EF4-FFF2-40B4-BE49-F238E27FC236}">
                  <a16:creationId xmlns:a16="http://schemas.microsoft.com/office/drawing/2014/main" id="{BC9D31E1-3295-4981-AB24-FD6B2F991228}"/>
                </a:ext>
              </a:extLst>
            </p:cNvPr>
            <p:cNvSpPr/>
            <p:nvPr/>
          </p:nvSpPr>
          <p:spPr>
            <a:xfrm>
              <a:off x="1077635" y="1326555"/>
              <a:ext cx="44820" cy="104089"/>
            </a:xfrm>
            <a:custGeom>
              <a:avLst/>
              <a:gdLst/>
              <a:ahLst/>
              <a:cxnLst/>
              <a:rect l="0" t="0" r="0" b="0"/>
              <a:pathLst>
                <a:path w="44820" h="104089">
                  <a:moveTo>
                    <a:pt x="3013" y="0"/>
                  </a:moveTo>
                  <a:cubicBezTo>
                    <a:pt x="10292" y="0"/>
                    <a:pt x="18936" y="406"/>
                    <a:pt x="21823" y="406"/>
                  </a:cubicBezTo>
                  <a:cubicBezTo>
                    <a:pt x="26489" y="406"/>
                    <a:pt x="36925" y="0"/>
                    <a:pt x="41185" y="0"/>
                  </a:cubicBezTo>
                  <a:lnTo>
                    <a:pt x="44820" y="291"/>
                  </a:lnTo>
                  <a:lnTo>
                    <a:pt x="44820" y="8900"/>
                  </a:lnTo>
                  <a:lnTo>
                    <a:pt x="38567" y="6468"/>
                  </a:lnTo>
                  <a:cubicBezTo>
                    <a:pt x="35139" y="6468"/>
                    <a:pt x="32667" y="6609"/>
                    <a:pt x="31295" y="7023"/>
                  </a:cubicBezTo>
                  <a:cubicBezTo>
                    <a:pt x="30334" y="7300"/>
                    <a:pt x="30063" y="7840"/>
                    <a:pt x="30063" y="8948"/>
                  </a:cubicBezTo>
                  <a:lnTo>
                    <a:pt x="30063" y="50806"/>
                  </a:lnTo>
                  <a:cubicBezTo>
                    <a:pt x="30063" y="52318"/>
                    <a:pt x="30334" y="52873"/>
                    <a:pt x="31295" y="53283"/>
                  </a:cubicBezTo>
                  <a:cubicBezTo>
                    <a:pt x="34178" y="54252"/>
                    <a:pt x="38297" y="54662"/>
                    <a:pt x="41731" y="54662"/>
                  </a:cubicBezTo>
                  <a:lnTo>
                    <a:pt x="44820" y="54404"/>
                  </a:lnTo>
                  <a:lnTo>
                    <a:pt x="44820" y="61938"/>
                  </a:lnTo>
                  <a:lnTo>
                    <a:pt x="43102" y="61268"/>
                  </a:lnTo>
                  <a:lnTo>
                    <a:pt x="31158" y="60994"/>
                  </a:lnTo>
                  <a:cubicBezTo>
                    <a:pt x="30471" y="60994"/>
                    <a:pt x="30063" y="61268"/>
                    <a:pt x="30063" y="62093"/>
                  </a:cubicBezTo>
                  <a:lnTo>
                    <a:pt x="30063" y="64022"/>
                  </a:lnTo>
                  <a:cubicBezTo>
                    <a:pt x="30063" y="76827"/>
                    <a:pt x="30063" y="87706"/>
                    <a:pt x="30748" y="93491"/>
                  </a:cubicBezTo>
                  <a:cubicBezTo>
                    <a:pt x="31158" y="97480"/>
                    <a:pt x="31982" y="100512"/>
                    <a:pt x="36093" y="101059"/>
                  </a:cubicBezTo>
                  <a:cubicBezTo>
                    <a:pt x="38153" y="101340"/>
                    <a:pt x="41185" y="101609"/>
                    <a:pt x="42833" y="101609"/>
                  </a:cubicBezTo>
                  <a:cubicBezTo>
                    <a:pt x="43928" y="101609"/>
                    <a:pt x="44467" y="102027"/>
                    <a:pt x="44467" y="102712"/>
                  </a:cubicBezTo>
                  <a:cubicBezTo>
                    <a:pt x="44467" y="103679"/>
                    <a:pt x="43516" y="104089"/>
                    <a:pt x="41731" y="104089"/>
                  </a:cubicBezTo>
                  <a:cubicBezTo>
                    <a:pt x="33768" y="104089"/>
                    <a:pt x="23609" y="103679"/>
                    <a:pt x="21549" y="103679"/>
                  </a:cubicBezTo>
                  <a:cubicBezTo>
                    <a:pt x="18936" y="103679"/>
                    <a:pt x="10292" y="104089"/>
                    <a:pt x="4799" y="104089"/>
                  </a:cubicBezTo>
                  <a:cubicBezTo>
                    <a:pt x="3013" y="104089"/>
                    <a:pt x="2060" y="103679"/>
                    <a:pt x="2060" y="102712"/>
                  </a:cubicBezTo>
                  <a:cubicBezTo>
                    <a:pt x="2060" y="102027"/>
                    <a:pt x="2606" y="101609"/>
                    <a:pt x="4252" y="101609"/>
                  </a:cubicBezTo>
                  <a:cubicBezTo>
                    <a:pt x="6310" y="101609"/>
                    <a:pt x="7956" y="101340"/>
                    <a:pt x="9198" y="101059"/>
                  </a:cubicBezTo>
                  <a:cubicBezTo>
                    <a:pt x="11942" y="100512"/>
                    <a:pt x="12625" y="97480"/>
                    <a:pt x="13172" y="93491"/>
                  </a:cubicBezTo>
                  <a:cubicBezTo>
                    <a:pt x="13861" y="87706"/>
                    <a:pt x="13861" y="76827"/>
                    <a:pt x="13861" y="64162"/>
                  </a:cubicBezTo>
                  <a:lnTo>
                    <a:pt x="13861" y="39924"/>
                  </a:lnTo>
                  <a:cubicBezTo>
                    <a:pt x="13861" y="18997"/>
                    <a:pt x="13861" y="15141"/>
                    <a:pt x="13586" y="10738"/>
                  </a:cubicBezTo>
                  <a:cubicBezTo>
                    <a:pt x="13313" y="6054"/>
                    <a:pt x="12215" y="3852"/>
                    <a:pt x="7686" y="2891"/>
                  </a:cubicBezTo>
                  <a:cubicBezTo>
                    <a:pt x="6589" y="2620"/>
                    <a:pt x="4252" y="2477"/>
                    <a:pt x="2329" y="2477"/>
                  </a:cubicBezTo>
                  <a:cubicBezTo>
                    <a:pt x="818" y="2477"/>
                    <a:pt x="0" y="2200"/>
                    <a:pt x="0" y="1242"/>
                  </a:cubicBezTo>
                  <a:cubicBezTo>
                    <a:pt x="0" y="269"/>
                    <a:pt x="957" y="0"/>
                    <a:pt x="3013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4" name="Shape 87">
              <a:extLst>
                <a:ext uri="{FF2B5EF4-FFF2-40B4-BE49-F238E27FC236}">
                  <a16:creationId xmlns:a16="http://schemas.microsoft.com/office/drawing/2014/main" id="{01252281-1371-47BB-B831-4056FE3B34E8}"/>
                </a:ext>
              </a:extLst>
            </p:cNvPr>
            <p:cNvSpPr/>
            <p:nvPr/>
          </p:nvSpPr>
          <p:spPr>
            <a:xfrm>
              <a:off x="1122455" y="1326846"/>
              <a:ext cx="63489" cy="103798"/>
            </a:xfrm>
            <a:custGeom>
              <a:avLst/>
              <a:gdLst/>
              <a:ahLst/>
              <a:cxnLst/>
              <a:rect l="0" t="0" r="0" b="0"/>
              <a:pathLst>
                <a:path w="63489" h="103798">
                  <a:moveTo>
                    <a:pt x="0" y="0"/>
                  </a:moveTo>
                  <a:lnTo>
                    <a:pt x="9452" y="758"/>
                  </a:lnTo>
                  <a:cubicBezTo>
                    <a:pt x="13758" y="1601"/>
                    <a:pt x="17912" y="3082"/>
                    <a:pt x="21621" y="5631"/>
                  </a:cubicBezTo>
                  <a:cubicBezTo>
                    <a:pt x="25463" y="8241"/>
                    <a:pt x="30949" y="15263"/>
                    <a:pt x="30949" y="24490"/>
                  </a:cubicBezTo>
                  <a:cubicBezTo>
                    <a:pt x="30949" y="34685"/>
                    <a:pt x="26697" y="44041"/>
                    <a:pt x="12834" y="55335"/>
                  </a:cubicBezTo>
                  <a:cubicBezTo>
                    <a:pt x="25049" y="70758"/>
                    <a:pt x="34520" y="83008"/>
                    <a:pt x="42624" y="91541"/>
                  </a:cubicBezTo>
                  <a:cubicBezTo>
                    <a:pt x="50307" y="99532"/>
                    <a:pt x="55937" y="100497"/>
                    <a:pt x="57993" y="100911"/>
                  </a:cubicBezTo>
                  <a:cubicBezTo>
                    <a:pt x="59508" y="101188"/>
                    <a:pt x="60740" y="101318"/>
                    <a:pt x="61841" y="101318"/>
                  </a:cubicBezTo>
                  <a:cubicBezTo>
                    <a:pt x="62928" y="101318"/>
                    <a:pt x="63489" y="101736"/>
                    <a:pt x="63489" y="102420"/>
                  </a:cubicBezTo>
                  <a:cubicBezTo>
                    <a:pt x="63489" y="103521"/>
                    <a:pt x="62525" y="103798"/>
                    <a:pt x="60873" y="103798"/>
                  </a:cubicBezTo>
                  <a:lnTo>
                    <a:pt x="47832" y="103798"/>
                  </a:lnTo>
                  <a:cubicBezTo>
                    <a:pt x="40150" y="103798"/>
                    <a:pt x="36716" y="103107"/>
                    <a:pt x="33153" y="101188"/>
                  </a:cubicBezTo>
                  <a:cubicBezTo>
                    <a:pt x="27244" y="98017"/>
                    <a:pt x="22029" y="91541"/>
                    <a:pt x="14343" y="80945"/>
                  </a:cubicBezTo>
                  <a:cubicBezTo>
                    <a:pt x="8849" y="73368"/>
                    <a:pt x="2542" y="64004"/>
                    <a:pt x="756" y="61941"/>
                  </a:cubicBezTo>
                  <a:lnTo>
                    <a:pt x="0" y="61646"/>
                  </a:lnTo>
                  <a:lnTo>
                    <a:pt x="0" y="54112"/>
                  </a:lnTo>
                  <a:lnTo>
                    <a:pt x="2914" y="53869"/>
                  </a:lnTo>
                  <a:cubicBezTo>
                    <a:pt x="4356" y="53507"/>
                    <a:pt x="5422" y="52921"/>
                    <a:pt x="6660" y="52026"/>
                  </a:cubicBezTo>
                  <a:cubicBezTo>
                    <a:pt x="10775" y="49000"/>
                    <a:pt x="14757" y="42666"/>
                    <a:pt x="14757" y="31369"/>
                  </a:cubicBezTo>
                  <a:cubicBezTo>
                    <a:pt x="14757" y="21598"/>
                    <a:pt x="11531" y="15299"/>
                    <a:pt x="7292" y="11444"/>
                  </a:cubicBezTo>
                  <a:lnTo>
                    <a:pt x="0" y="860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5" name="Shape 88">
              <a:extLst>
                <a:ext uri="{FF2B5EF4-FFF2-40B4-BE49-F238E27FC236}">
                  <a16:creationId xmlns:a16="http://schemas.microsoft.com/office/drawing/2014/main" id="{4FF3C546-F42F-4C14-A3B4-E0A47B2B3FAC}"/>
                </a:ext>
              </a:extLst>
            </p:cNvPr>
            <p:cNvSpPr/>
            <p:nvPr/>
          </p:nvSpPr>
          <p:spPr>
            <a:xfrm>
              <a:off x="1170705" y="1328738"/>
              <a:ext cx="52229" cy="101906"/>
            </a:xfrm>
            <a:custGeom>
              <a:avLst/>
              <a:gdLst/>
              <a:ahLst/>
              <a:cxnLst/>
              <a:rect l="0" t="0" r="0" b="0"/>
              <a:pathLst>
                <a:path w="52229" h="101906">
                  <a:moveTo>
                    <a:pt x="52229" y="0"/>
                  </a:moveTo>
                  <a:lnTo>
                    <a:pt x="52229" y="23315"/>
                  </a:lnTo>
                  <a:lnTo>
                    <a:pt x="51610" y="24255"/>
                  </a:lnTo>
                  <a:lnTo>
                    <a:pt x="38981" y="58124"/>
                  </a:lnTo>
                  <a:cubicBezTo>
                    <a:pt x="38844" y="58671"/>
                    <a:pt x="38981" y="59085"/>
                    <a:pt x="39535" y="59085"/>
                  </a:cubicBezTo>
                  <a:lnTo>
                    <a:pt x="52229" y="59085"/>
                  </a:lnTo>
                  <a:lnTo>
                    <a:pt x="52229" y="65972"/>
                  </a:lnTo>
                  <a:lnTo>
                    <a:pt x="36789" y="65972"/>
                  </a:lnTo>
                  <a:cubicBezTo>
                    <a:pt x="36109" y="65972"/>
                    <a:pt x="35824" y="66245"/>
                    <a:pt x="35550" y="67072"/>
                  </a:cubicBezTo>
                  <a:lnTo>
                    <a:pt x="28146" y="86761"/>
                  </a:lnTo>
                  <a:cubicBezTo>
                    <a:pt x="26766" y="90211"/>
                    <a:pt x="26082" y="93504"/>
                    <a:pt x="26082" y="95158"/>
                  </a:cubicBezTo>
                  <a:cubicBezTo>
                    <a:pt x="26082" y="97640"/>
                    <a:pt x="27314" y="99426"/>
                    <a:pt x="31572" y="99426"/>
                  </a:cubicBezTo>
                  <a:lnTo>
                    <a:pt x="33632" y="99426"/>
                  </a:lnTo>
                  <a:cubicBezTo>
                    <a:pt x="35277" y="99426"/>
                    <a:pt x="35687" y="99704"/>
                    <a:pt x="35687" y="100529"/>
                  </a:cubicBezTo>
                  <a:cubicBezTo>
                    <a:pt x="35687" y="101629"/>
                    <a:pt x="34863" y="101906"/>
                    <a:pt x="33358" y="101906"/>
                  </a:cubicBezTo>
                  <a:cubicBezTo>
                    <a:pt x="28962" y="101906"/>
                    <a:pt x="23062" y="101490"/>
                    <a:pt x="18804" y="101490"/>
                  </a:cubicBezTo>
                  <a:cubicBezTo>
                    <a:pt x="17295" y="101490"/>
                    <a:pt x="9746" y="101906"/>
                    <a:pt x="2607" y="101906"/>
                  </a:cubicBezTo>
                  <a:cubicBezTo>
                    <a:pt x="824" y="101906"/>
                    <a:pt x="0" y="101629"/>
                    <a:pt x="0" y="100529"/>
                  </a:cubicBezTo>
                  <a:cubicBezTo>
                    <a:pt x="0" y="99704"/>
                    <a:pt x="543" y="99426"/>
                    <a:pt x="1642" y="99426"/>
                  </a:cubicBezTo>
                  <a:cubicBezTo>
                    <a:pt x="2884" y="99426"/>
                    <a:pt x="4807" y="99296"/>
                    <a:pt x="5908" y="99153"/>
                  </a:cubicBezTo>
                  <a:cubicBezTo>
                    <a:pt x="12219" y="98329"/>
                    <a:pt x="14822" y="93641"/>
                    <a:pt x="17568" y="86761"/>
                  </a:cubicBezTo>
                  <a:lnTo>
                    <a:pt x="52024" y="294"/>
                  </a:lnTo>
                  <a:lnTo>
                    <a:pt x="5222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6" name="Shape 89">
              <a:extLst>
                <a:ext uri="{FF2B5EF4-FFF2-40B4-BE49-F238E27FC236}">
                  <a16:creationId xmlns:a16="http://schemas.microsoft.com/office/drawing/2014/main" id="{AB52D327-64D7-4F4A-AC3B-CFC5AB843AC2}"/>
                </a:ext>
              </a:extLst>
            </p:cNvPr>
            <p:cNvSpPr/>
            <p:nvPr/>
          </p:nvSpPr>
          <p:spPr>
            <a:xfrm>
              <a:off x="1222934" y="1323527"/>
              <a:ext cx="60750" cy="107117"/>
            </a:xfrm>
            <a:custGeom>
              <a:avLst/>
              <a:gdLst/>
              <a:ahLst/>
              <a:cxnLst/>
              <a:rect l="0" t="0" r="0" b="0"/>
              <a:pathLst>
                <a:path w="60750" h="107117">
                  <a:moveTo>
                    <a:pt x="3639" y="0"/>
                  </a:moveTo>
                  <a:cubicBezTo>
                    <a:pt x="4874" y="0"/>
                    <a:pt x="5695" y="1235"/>
                    <a:pt x="7071" y="4402"/>
                  </a:cubicBezTo>
                  <a:cubicBezTo>
                    <a:pt x="10368" y="11976"/>
                    <a:pt x="32327" y="68151"/>
                    <a:pt x="41116" y="89081"/>
                  </a:cubicBezTo>
                  <a:cubicBezTo>
                    <a:pt x="46332" y="101477"/>
                    <a:pt x="50317" y="103398"/>
                    <a:pt x="53194" y="104091"/>
                  </a:cubicBezTo>
                  <a:cubicBezTo>
                    <a:pt x="55256" y="104507"/>
                    <a:pt x="57312" y="104637"/>
                    <a:pt x="58961" y="104637"/>
                  </a:cubicBezTo>
                  <a:cubicBezTo>
                    <a:pt x="60055" y="104637"/>
                    <a:pt x="60750" y="104777"/>
                    <a:pt x="60750" y="105739"/>
                  </a:cubicBezTo>
                  <a:cubicBezTo>
                    <a:pt x="60750" y="106840"/>
                    <a:pt x="59508" y="107117"/>
                    <a:pt x="54428" y="107117"/>
                  </a:cubicBezTo>
                  <a:cubicBezTo>
                    <a:pt x="49489" y="107117"/>
                    <a:pt x="39467" y="107117"/>
                    <a:pt x="28491" y="106840"/>
                  </a:cubicBezTo>
                  <a:cubicBezTo>
                    <a:pt x="26021" y="106700"/>
                    <a:pt x="24372" y="106700"/>
                    <a:pt x="24372" y="105739"/>
                  </a:cubicBezTo>
                  <a:cubicBezTo>
                    <a:pt x="24372" y="104915"/>
                    <a:pt x="24919" y="104637"/>
                    <a:pt x="26291" y="104507"/>
                  </a:cubicBezTo>
                  <a:cubicBezTo>
                    <a:pt x="27245" y="104230"/>
                    <a:pt x="28206" y="102984"/>
                    <a:pt x="27522" y="101336"/>
                  </a:cubicBezTo>
                  <a:lnTo>
                    <a:pt x="16543" y="72144"/>
                  </a:lnTo>
                  <a:cubicBezTo>
                    <a:pt x="16268" y="71455"/>
                    <a:pt x="15854" y="71182"/>
                    <a:pt x="15167" y="71182"/>
                  </a:cubicBezTo>
                  <a:lnTo>
                    <a:pt x="0" y="71182"/>
                  </a:lnTo>
                  <a:lnTo>
                    <a:pt x="0" y="64295"/>
                  </a:lnTo>
                  <a:lnTo>
                    <a:pt x="12564" y="64295"/>
                  </a:lnTo>
                  <a:cubicBezTo>
                    <a:pt x="13248" y="64295"/>
                    <a:pt x="13388" y="63881"/>
                    <a:pt x="13248" y="63467"/>
                  </a:cubicBezTo>
                  <a:lnTo>
                    <a:pt x="889" y="29466"/>
                  </a:lnTo>
                  <a:cubicBezTo>
                    <a:pt x="757" y="28911"/>
                    <a:pt x="623" y="28219"/>
                    <a:pt x="202" y="28219"/>
                  </a:cubicBezTo>
                  <a:lnTo>
                    <a:pt x="0" y="28525"/>
                  </a:lnTo>
                  <a:lnTo>
                    <a:pt x="0" y="5211"/>
                  </a:lnTo>
                  <a:lnTo>
                    <a:pt x="363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7" name="Shape 90">
              <a:extLst>
                <a:ext uri="{FF2B5EF4-FFF2-40B4-BE49-F238E27FC236}">
                  <a16:creationId xmlns:a16="http://schemas.microsoft.com/office/drawing/2014/main" id="{4F35AB07-71E6-4463-8DF1-5CDDA15D93C9}"/>
                </a:ext>
              </a:extLst>
            </p:cNvPr>
            <p:cNvSpPr/>
            <p:nvPr/>
          </p:nvSpPr>
          <p:spPr>
            <a:xfrm>
              <a:off x="1291097" y="1326555"/>
              <a:ext cx="110505" cy="104089"/>
            </a:xfrm>
            <a:custGeom>
              <a:avLst/>
              <a:gdLst/>
              <a:ahLst/>
              <a:cxnLst/>
              <a:rect l="0" t="0" r="0" b="0"/>
              <a:pathLst>
                <a:path w="110505" h="104089">
                  <a:moveTo>
                    <a:pt x="3016" y="0"/>
                  </a:moveTo>
                  <a:cubicBezTo>
                    <a:pt x="10296" y="0"/>
                    <a:pt x="18940" y="410"/>
                    <a:pt x="22233" y="410"/>
                  </a:cubicBezTo>
                  <a:cubicBezTo>
                    <a:pt x="25531" y="410"/>
                    <a:pt x="34181" y="0"/>
                    <a:pt x="38855" y="0"/>
                  </a:cubicBezTo>
                  <a:cubicBezTo>
                    <a:pt x="40766" y="0"/>
                    <a:pt x="41735" y="269"/>
                    <a:pt x="41735" y="1235"/>
                  </a:cubicBezTo>
                  <a:cubicBezTo>
                    <a:pt x="41735" y="2202"/>
                    <a:pt x="40910" y="2480"/>
                    <a:pt x="39805" y="2480"/>
                  </a:cubicBezTo>
                  <a:cubicBezTo>
                    <a:pt x="38441" y="2480"/>
                    <a:pt x="37612" y="2614"/>
                    <a:pt x="35960" y="2894"/>
                  </a:cubicBezTo>
                  <a:cubicBezTo>
                    <a:pt x="32263" y="3577"/>
                    <a:pt x="31161" y="5924"/>
                    <a:pt x="30884" y="10734"/>
                  </a:cubicBezTo>
                  <a:cubicBezTo>
                    <a:pt x="30614" y="15145"/>
                    <a:pt x="30614" y="19000"/>
                    <a:pt x="30614" y="39928"/>
                  </a:cubicBezTo>
                  <a:lnTo>
                    <a:pt x="30614" y="45982"/>
                  </a:lnTo>
                  <a:lnTo>
                    <a:pt x="31298" y="45982"/>
                  </a:lnTo>
                  <a:cubicBezTo>
                    <a:pt x="35960" y="40891"/>
                    <a:pt x="56009" y="20376"/>
                    <a:pt x="59982" y="15696"/>
                  </a:cubicBezTo>
                  <a:cubicBezTo>
                    <a:pt x="63832" y="11152"/>
                    <a:pt x="66848" y="7704"/>
                    <a:pt x="66848" y="5367"/>
                  </a:cubicBezTo>
                  <a:cubicBezTo>
                    <a:pt x="66848" y="3855"/>
                    <a:pt x="66304" y="2894"/>
                    <a:pt x="64933" y="2614"/>
                  </a:cubicBezTo>
                  <a:cubicBezTo>
                    <a:pt x="63695" y="2332"/>
                    <a:pt x="63147" y="2067"/>
                    <a:pt x="63147" y="1235"/>
                  </a:cubicBezTo>
                  <a:cubicBezTo>
                    <a:pt x="63147" y="269"/>
                    <a:pt x="63832" y="0"/>
                    <a:pt x="65343" y="0"/>
                  </a:cubicBezTo>
                  <a:cubicBezTo>
                    <a:pt x="68223" y="0"/>
                    <a:pt x="75772" y="410"/>
                    <a:pt x="79477" y="410"/>
                  </a:cubicBezTo>
                  <a:cubicBezTo>
                    <a:pt x="83735" y="410"/>
                    <a:pt x="91285" y="0"/>
                    <a:pt x="95547" y="0"/>
                  </a:cubicBezTo>
                  <a:cubicBezTo>
                    <a:pt x="96919" y="0"/>
                    <a:pt x="97877" y="269"/>
                    <a:pt x="97877" y="1235"/>
                  </a:cubicBezTo>
                  <a:cubicBezTo>
                    <a:pt x="97877" y="2202"/>
                    <a:pt x="97186" y="2480"/>
                    <a:pt x="95814" y="2480"/>
                  </a:cubicBezTo>
                  <a:cubicBezTo>
                    <a:pt x="93895" y="2480"/>
                    <a:pt x="90460" y="3026"/>
                    <a:pt x="87857" y="3988"/>
                  </a:cubicBezTo>
                  <a:cubicBezTo>
                    <a:pt x="83599" y="5640"/>
                    <a:pt x="78929" y="8534"/>
                    <a:pt x="73029" y="14321"/>
                  </a:cubicBezTo>
                  <a:cubicBezTo>
                    <a:pt x="68777" y="18445"/>
                    <a:pt x="48046" y="39099"/>
                    <a:pt x="43383" y="44060"/>
                  </a:cubicBezTo>
                  <a:cubicBezTo>
                    <a:pt x="48322" y="50529"/>
                    <a:pt x="75225" y="79577"/>
                    <a:pt x="80578" y="84671"/>
                  </a:cubicBezTo>
                  <a:cubicBezTo>
                    <a:pt x="86623" y="90457"/>
                    <a:pt x="92800" y="96660"/>
                    <a:pt x="100209" y="99551"/>
                  </a:cubicBezTo>
                  <a:cubicBezTo>
                    <a:pt x="104330" y="101202"/>
                    <a:pt x="107074" y="101612"/>
                    <a:pt x="108724" y="101612"/>
                  </a:cubicBezTo>
                  <a:cubicBezTo>
                    <a:pt x="109677" y="101612"/>
                    <a:pt x="110505" y="101883"/>
                    <a:pt x="110505" y="102715"/>
                  </a:cubicBezTo>
                  <a:cubicBezTo>
                    <a:pt x="110505" y="103677"/>
                    <a:pt x="109821" y="104089"/>
                    <a:pt x="107211" y="104089"/>
                  </a:cubicBezTo>
                  <a:lnTo>
                    <a:pt x="95267" y="104089"/>
                  </a:lnTo>
                  <a:cubicBezTo>
                    <a:pt x="91144" y="104089"/>
                    <a:pt x="88678" y="104089"/>
                    <a:pt x="85799" y="103812"/>
                  </a:cubicBezTo>
                  <a:cubicBezTo>
                    <a:pt x="78382" y="103125"/>
                    <a:pt x="74677" y="100090"/>
                    <a:pt x="68777" y="94859"/>
                  </a:cubicBezTo>
                  <a:cubicBezTo>
                    <a:pt x="62733" y="89495"/>
                    <a:pt x="35690" y="57686"/>
                    <a:pt x="32809" y="53693"/>
                  </a:cubicBezTo>
                  <a:lnTo>
                    <a:pt x="31298" y="51623"/>
                  </a:lnTo>
                  <a:lnTo>
                    <a:pt x="30614" y="51623"/>
                  </a:lnTo>
                  <a:lnTo>
                    <a:pt x="30614" y="64162"/>
                  </a:lnTo>
                  <a:cubicBezTo>
                    <a:pt x="30614" y="76824"/>
                    <a:pt x="30614" y="87702"/>
                    <a:pt x="31021" y="93628"/>
                  </a:cubicBezTo>
                  <a:cubicBezTo>
                    <a:pt x="31298" y="97480"/>
                    <a:pt x="32533" y="100516"/>
                    <a:pt x="35960" y="101063"/>
                  </a:cubicBezTo>
                  <a:cubicBezTo>
                    <a:pt x="37889" y="101336"/>
                    <a:pt x="40910" y="101612"/>
                    <a:pt x="42695" y="101612"/>
                  </a:cubicBezTo>
                  <a:cubicBezTo>
                    <a:pt x="43790" y="101612"/>
                    <a:pt x="44478" y="102023"/>
                    <a:pt x="44478" y="102715"/>
                  </a:cubicBezTo>
                  <a:cubicBezTo>
                    <a:pt x="44478" y="103677"/>
                    <a:pt x="43383" y="104089"/>
                    <a:pt x="41867" y="104089"/>
                  </a:cubicBezTo>
                  <a:cubicBezTo>
                    <a:pt x="34181" y="104089"/>
                    <a:pt x="25531" y="103677"/>
                    <a:pt x="22107" y="103677"/>
                  </a:cubicBezTo>
                  <a:cubicBezTo>
                    <a:pt x="18940" y="103677"/>
                    <a:pt x="10296" y="104089"/>
                    <a:pt x="4802" y="104089"/>
                  </a:cubicBezTo>
                  <a:cubicBezTo>
                    <a:pt x="3016" y="104089"/>
                    <a:pt x="2063" y="103677"/>
                    <a:pt x="2063" y="102715"/>
                  </a:cubicBezTo>
                  <a:cubicBezTo>
                    <a:pt x="2063" y="102023"/>
                    <a:pt x="2610" y="101612"/>
                    <a:pt x="4255" y="101612"/>
                  </a:cubicBezTo>
                  <a:cubicBezTo>
                    <a:pt x="6313" y="101612"/>
                    <a:pt x="7963" y="101336"/>
                    <a:pt x="9194" y="101063"/>
                  </a:cubicBezTo>
                  <a:cubicBezTo>
                    <a:pt x="11937" y="100516"/>
                    <a:pt x="12621" y="97480"/>
                    <a:pt x="13183" y="93487"/>
                  </a:cubicBezTo>
                  <a:cubicBezTo>
                    <a:pt x="13867" y="87702"/>
                    <a:pt x="13867" y="76824"/>
                    <a:pt x="13867" y="64162"/>
                  </a:cubicBezTo>
                  <a:lnTo>
                    <a:pt x="13867" y="39928"/>
                  </a:lnTo>
                  <a:cubicBezTo>
                    <a:pt x="13867" y="19000"/>
                    <a:pt x="13867" y="15145"/>
                    <a:pt x="13593" y="10734"/>
                  </a:cubicBezTo>
                  <a:cubicBezTo>
                    <a:pt x="13308" y="6052"/>
                    <a:pt x="12217" y="3855"/>
                    <a:pt x="7689" y="2894"/>
                  </a:cubicBezTo>
                  <a:cubicBezTo>
                    <a:pt x="6591" y="2614"/>
                    <a:pt x="4255" y="2480"/>
                    <a:pt x="2332" y="2480"/>
                  </a:cubicBezTo>
                  <a:cubicBezTo>
                    <a:pt x="820" y="2480"/>
                    <a:pt x="0" y="2202"/>
                    <a:pt x="0" y="1235"/>
                  </a:cubicBezTo>
                  <a:cubicBezTo>
                    <a:pt x="0" y="269"/>
                    <a:pt x="960" y="0"/>
                    <a:pt x="3016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8" name="Shape 91">
              <a:extLst>
                <a:ext uri="{FF2B5EF4-FFF2-40B4-BE49-F238E27FC236}">
                  <a16:creationId xmlns:a16="http://schemas.microsoft.com/office/drawing/2014/main" id="{0BC658D4-56B8-4910-BAD6-BA16DDA48073}"/>
                </a:ext>
              </a:extLst>
            </p:cNvPr>
            <p:cNvSpPr/>
            <p:nvPr/>
          </p:nvSpPr>
          <p:spPr>
            <a:xfrm>
              <a:off x="1402711" y="1324777"/>
              <a:ext cx="55933" cy="107798"/>
            </a:xfrm>
            <a:custGeom>
              <a:avLst/>
              <a:gdLst/>
              <a:ahLst/>
              <a:cxnLst/>
              <a:rect l="0" t="0" r="0" b="0"/>
              <a:pathLst>
                <a:path w="55933" h="107798">
                  <a:moveTo>
                    <a:pt x="55933" y="0"/>
                  </a:moveTo>
                  <a:lnTo>
                    <a:pt x="55933" y="7165"/>
                  </a:lnTo>
                  <a:lnTo>
                    <a:pt x="52704" y="6454"/>
                  </a:lnTo>
                  <a:cubicBezTo>
                    <a:pt x="36918" y="6454"/>
                    <a:pt x="18940" y="15270"/>
                    <a:pt x="18940" y="49549"/>
                  </a:cubicBezTo>
                  <a:cubicBezTo>
                    <a:pt x="18940" y="71033"/>
                    <a:pt x="27821" y="89182"/>
                    <a:pt x="43378" y="96914"/>
                  </a:cubicBezTo>
                  <a:lnTo>
                    <a:pt x="55933" y="99749"/>
                  </a:lnTo>
                  <a:lnTo>
                    <a:pt x="55933" y="107683"/>
                  </a:lnTo>
                  <a:lnTo>
                    <a:pt x="55318" y="107798"/>
                  </a:lnTo>
                  <a:cubicBezTo>
                    <a:pt x="15926" y="107798"/>
                    <a:pt x="0" y="78195"/>
                    <a:pt x="0" y="53827"/>
                  </a:cubicBezTo>
                  <a:cubicBezTo>
                    <a:pt x="0" y="36163"/>
                    <a:pt x="8722" y="14634"/>
                    <a:pt x="30459" y="4973"/>
                  </a:cubicBezTo>
                  <a:lnTo>
                    <a:pt x="55933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89" name="Shape 92">
              <a:extLst>
                <a:ext uri="{FF2B5EF4-FFF2-40B4-BE49-F238E27FC236}">
                  <a16:creationId xmlns:a16="http://schemas.microsoft.com/office/drawing/2014/main" id="{BFDABA1C-5E73-44DA-A69C-5B59DB7C5E5D}"/>
                </a:ext>
              </a:extLst>
            </p:cNvPr>
            <p:cNvSpPr/>
            <p:nvPr/>
          </p:nvSpPr>
          <p:spPr>
            <a:xfrm>
              <a:off x="1458645" y="1324629"/>
              <a:ext cx="56210" cy="107832"/>
            </a:xfrm>
            <a:custGeom>
              <a:avLst/>
              <a:gdLst/>
              <a:ahLst/>
              <a:cxnLst/>
              <a:rect l="0" t="0" r="0" b="0"/>
              <a:pathLst>
                <a:path w="56210" h="107832">
                  <a:moveTo>
                    <a:pt x="759" y="0"/>
                  </a:moveTo>
                  <a:cubicBezTo>
                    <a:pt x="34938" y="0"/>
                    <a:pt x="56210" y="19965"/>
                    <a:pt x="56210" y="51491"/>
                  </a:cubicBezTo>
                  <a:cubicBezTo>
                    <a:pt x="56210" y="75135"/>
                    <a:pt x="43858" y="95069"/>
                    <a:pt x="22973" y="103558"/>
                  </a:cubicBezTo>
                  <a:lnTo>
                    <a:pt x="0" y="107832"/>
                  </a:lnTo>
                  <a:lnTo>
                    <a:pt x="0" y="99897"/>
                  </a:lnTo>
                  <a:lnTo>
                    <a:pt x="5143" y="101059"/>
                  </a:lnTo>
                  <a:cubicBezTo>
                    <a:pt x="14756" y="101059"/>
                    <a:pt x="36994" y="96379"/>
                    <a:pt x="36994" y="56585"/>
                  </a:cubicBezTo>
                  <a:cubicBezTo>
                    <a:pt x="36994" y="33454"/>
                    <a:pt x="27032" y="16905"/>
                    <a:pt x="12553" y="10075"/>
                  </a:cubicBezTo>
                  <a:lnTo>
                    <a:pt x="0" y="7313"/>
                  </a:lnTo>
                  <a:lnTo>
                    <a:pt x="0" y="148"/>
                  </a:lnTo>
                  <a:lnTo>
                    <a:pt x="759" y="0"/>
                  </a:ln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0" name="Shape 93">
              <a:extLst>
                <a:ext uri="{FF2B5EF4-FFF2-40B4-BE49-F238E27FC236}">
                  <a16:creationId xmlns:a16="http://schemas.microsoft.com/office/drawing/2014/main" id="{6113C0E3-06C5-45A8-A87B-116BBD1F78B8}"/>
                </a:ext>
              </a:extLst>
            </p:cNvPr>
            <p:cNvSpPr/>
            <p:nvPr/>
          </p:nvSpPr>
          <p:spPr>
            <a:xfrm>
              <a:off x="1526807" y="1326555"/>
              <a:ext cx="155668" cy="106016"/>
            </a:xfrm>
            <a:custGeom>
              <a:avLst/>
              <a:gdLst/>
              <a:ahLst/>
              <a:cxnLst/>
              <a:rect l="0" t="0" r="0" b="0"/>
              <a:pathLst>
                <a:path w="155668" h="106016">
                  <a:moveTo>
                    <a:pt x="3020" y="0"/>
                  </a:moveTo>
                  <a:cubicBezTo>
                    <a:pt x="10166" y="0"/>
                    <a:pt x="17715" y="406"/>
                    <a:pt x="18947" y="406"/>
                  </a:cubicBezTo>
                  <a:cubicBezTo>
                    <a:pt x="20182" y="406"/>
                    <a:pt x="26226" y="0"/>
                    <a:pt x="34190" y="0"/>
                  </a:cubicBezTo>
                  <a:cubicBezTo>
                    <a:pt x="36107" y="0"/>
                    <a:pt x="37069" y="406"/>
                    <a:pt x="37069" y="1239"/>
                  </a:cubicBezTo>
                  <a:cubicBezTo>
                    <a:pt x="37069" y="2339"/>
                    <a:pt x="35968" y="2477"/>
                    <a:pt x="34596" y="2477"/>
                  </a:cubicBezTo>
                  <a:cubicBezTo>
                    <a:pt x="33501" y="2477"/>
                    <a:pt x="32130" y="2477"/>
                    <a:pt x="31164" y="3030"/>
                  </a:cubicBezTo>
                  <a:cubicBezTo>
                    <a:pt x="29930" y="3577"/>
                    <a:pt x="29661" y="4539"/>
                    <a:pt x="29661" y="6054"/>
                  </a:cubicBezTo>
                  <a:cubicBezTo>
                    <a:pt x="29661" y="7848"/>
                    <a:pt x="31025" y="12527"/>
                    <a:pt x="32673" y="18726"/>
                  </a:cubicBezTo>
                  <a:cubicBezTo>
                    <a:pt x="35006" y="27813"/>
                    <a:pt x="47776" y="69526"/>
                    <a:pt x="50249" y="77242"/>
                  </a:cubicBezTo>
                  <a:lnTo>
                    <a:pt x="50663" y="77242"/>
                  </a:lnTo>
                  <a:lnTo>
                    <a:pt x="77284" y="5504"/>
                  </a:lnTo>
                  <a:cubicBezTo>
                    <a:pt x="78664" y="1649"/>
                    <a:pt x="79618" y="546"/>
                    <a:pt x="80719" y="546"/>
                  </a:cubicBezTo>
                  <a:cubicBezTo>
                    <a:pt x="82228" y="546"/>
                    <a:pt x="82916" y="2614"/>
                    <a:pt x="84700" y="7023"/>
                  </a:cubicBezTo>
                  <a:lnTo>
                    <a:pt x="113252" y="76276"/>
                  </a:lnTo>
                  <a:lnTo>
                    <a:pt x="113666" y="76276"/>
                  </a:lnTo>
                  <a:cubicBezTo>
                    <a:pt x="116139" y="67053"/>
                    <a:pt x="127123" y="30700"/>
                    <a:pt x="131923" y="14594"/>
                  </a:cubicBezTo>
                  <a:cubicBezTo>
                    <a:pt x="132883" y="11426"/>
                    <a:pt x="133300" y="8538"/>
                    <a:pt x="133300" y="6601"/>
                  </a:cubicBezTo>
                  <a:cubicBezTo>
                    <a:pt x="133300" y="4406"/>
                    <a:pt x="132062" y="2477"/>
                    <a:pt x="126709" y="2477"/>
                  </a:cubicBezTo>
                  <a:cubicBezTo>
                    <a:pt x="125338" y="2477"/>
                    <a:pt x="124372" y="2063"/>
                    <a:pt x="124372" y="1239"/>
                  </a:cubicBezTo>
                  <a:cubicBezTo>
                    <a:pt x="124372" y="269"/>
                    <a:pt x="125467" y="0"/>
                    <a:pt x="127526" y="0"/>
                  </a:cubicBezTo>
                  <a:cubicBezTo>
                    <a:pt x="134805" y="0"/>
                    <a:pt x="140566" y="406"/>
                    <a:pt x="141811" y="406"/>
                  </a:cubicBezTo>
                  <a:cubicBezTo>
                    <a:pt x="142768" y="406"/>
                    <a:pt x="148676" y="0"/>
                    <a:pt x="153198" y="0"/>
                  </a:cubicBezTo>
                  <a:cubicBezTo>
                    <a:pt x="154706" y="0"/>
                    <a:pt x="155668" y="269"/>
                    <a:pt x="155668" y="1098"/>
                  </a:cubicBezTo>
                  <a:cubicBezTo>
                    <a:pt x="155668" y="2063"/>
                    <a:pt x="154983" y="2477"/>
                    <a:pt x="153753" y="2477"/>
                  </a:cubicBezTo>
                  <a:cubicBezTo>
                    <a:pt x="152373" y="2477"/>
                    <a:pt x="150454" y="2614"/>
                    <a:pt x="148943" y="3159"/>
                  </a:cubicBezTo>
                  <a:cubicBezTo>
                    <a:pt x="145648" y="4406"/>
                    <a:pt x="144144" y="9909"/>
                    <a:pt x="141253" y="17755"/>
                  </a:cubicBezTo>
                  <a:cubicBezTo>
                    <a:pt x="134943" y="35106"/>
                    <a:pt x="120532" y="78898"/>
                    <a:pt x="113800" y="99547"/>
                  </a:cubicBezTo>
                  <a:cubicBezTo>
                    <a:pt x="112291" y="104367"/>
                    <a:pt x="111604" y="106016"/>
                    <a:pt x="109824" y="106016"/>
                  </a:cubicBezTo>
                  <a:cubicBezTo>
                    <a:pt x="108446" y="106016"/>
                    <a:pt x="107626" y="104367"/>
                    <a:pt x="105566" y="99274"/>
                  </a:cubicBezTo>
                  <a:lnTo>
                    <a:pt x="77022" y="30290"/>
                  </a:lnTo>
                  <a:lnTo>
                    <a:pt x="76737" y="30290"/>
                  </a:lnTo>
                  <a:cubicBezTo>
                    <a:pt x="74127" y="37310"/>
                    <a:pt x="55872" y="86054"/>
                    <a:pt x="49972" y="98719"/>
                  </a:cubicBezTo>
                  <a:cubicBezTo>
                    <a:pt x="47362" y="104367"/>
                    <a:pt x="46674" y="106016"/>
                    <a:pt x="45033" y="106016"/>
                  </a:cubicBezTo>
                  <a:cubicBezTo>
                    <a:pt x="43657" y="106016"/>
                    <a:pt x="43110" y="104503"/>
                    <a:pt x="41876" y="100918"/>
                  </a:cubicBezTo>
                  <a:lnTo>
                    <a:pt x="12769" y="13489"/>
                  </a:lnTo>
                  <a:cubicBezTo>
                    <a:pt x="11120" y="8395"/>
                    <a:pt x="9611" y="5094"/>
                    <a:pt x="7686" y="3715"/>
                  </a:cubicBezTo>
                  <a:cubicBezTo>
                    <a:pt x="6177" y="2753"/>
                    <a:pt x="3434" y="2477"/>
                    <a:pt x="2203" y="2477"/>
                  </a:cubicBezTo>
                  <a:cubicBezTo>
                    <a:pt x="828" y="2477"/>
                    <a:pt x="0" y="2339"/>
                    <a:pt x="0" y="1239"/>
                  </a:cubicBezTo>
                  <a:cubicBezTo>
                    <a:pt x="0" y="269"/>
                    <a:pt x="1101" y="0"/>
                    <a:pt x="3020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1" name="Shape 94">
              <a:extLst>
                <a:ext uri="{FF2B5EF4-FFF2-40B4-BE49-F238E27FC236}">
                  <a16:creationId xmlns:a16="http://schemas.microsoft.com/office/drawing/2014/main" id="{E98B1AF9-FEB4-478A-8AA7-3705863073E7}"/>
                </a:ext>
              </a:extLst>
            </p:cNvPr>
            <p:cNvSpPr/>
            <p:nvPr/>
          </p:nvSpPr>
          <p:spPr>
            <a:xfrm>
              <a:off x="1695521" y="1326555"/>
              <a:ext cx="44341" cy="104089"/>
            </a:xfrm>
            <a:custGeom>
              <a:avLst/>
              <a:gdLst/>
              <a:ahLst/>
              <a:cxnLst/>
              <a:rect l="0" t="0" r="0" b="0"/>
              <a:pathLst>
                <a:path w="44341" h="104089">
                  <a:moveTo>
                    <a:pt x="3301" y="0"/>
                  </a:moveTo>
                  <a:cubicBezTo>
                    <a:pt x="8510" y="0"/>
                    <a:pt x="17160" y="406"/>
                    <a:pt x="21142" y="406"/>
                  </a:cubicBezTo>
                  <a:cubicBezTo>
                    <a:pt x="24577" y="406"/>
                    <a:pt x="32673" y="0"/>
                    <a:pt x="37893" y="0"/>
                  </a:cubicBezTo>
                  <a:cubicBezTo>
                    <a:pt x="39675" y="0"/>
                    <a:pt x="40769" y="273"/>
                    <a:pt x="40769" y="1098"/>
                  </a:cubicBezTo>
                  <a:cubicBezTo>
                    <a:pt x="40769" y="2200"/>
                    <a:pt x="39953" y="2477"/>
                    <a:pt x="38577" y="2477"/>
                  </a:cubicBezTo>
                  <a:cubicBezTo>
                    <a:pt x="37202" y="2477"/>
                    <a:pt x="36107" y="2620"/>
                    <a:pt x="34459" y="2891"/>
                  </a:cubicBezTo>
                  <a:cubicBezTo>
                    <a:pt x="30754" y="3577"/>
                    <a:pt x="29659" y="5922"/>
                    <a:pt x="29383" y="10738"/>
                  </a:cubicBezTo>
                  <a:cubicBezTo>
                    <a:pt x="29098" y="15141"/>
                    <a:pt x="29098" y="18997"/>
                    <a:pt x="29098" y="39924"/>
                  </a:cubicBezTo>
                  <a:lnTo>
                    <a:pt x="29098" y="64162"/>
                  </a:lnTo>
                  <a:cubicBezTo>
                    <a:pt x="29098" y="77519"/>
                    <a:pt x="29098" y="88391"/>
                    <a:pt x="29659" y="94309"/>
                  </a:cubicBezTo>
                  <a:cubicBezTo>
                    <a:pt x="30069" y="98031"/>
                    <a:pt x="31025" y="100512"/>
                    <a:pt x="35146" y="101059"/>
                  </a:cubicBezTo>
                  <a:cubicBezTo>
                    <a:pt x="37069" y="101340"/>
                    <a:pt x="40089" y="101609"/>
                    <a:pt x="42141" y="101609"/>
                  </a:cubicBezTo>
                  <a:cubicBezTo>
                    <a:pt x="43656" y="101609"/>
                    <a:pt x="44341" y="102027"/>
                    <a:pt x="44341" y="102712"/>
                  </a:cubicBezTo>
                  <a:cubicBezTo>
                    <a:pt x="44341" y="103679"/>
                    <a:pt x="43246" y="104089"/>
                    <a:pt x="41735" y="104089"/>
                  </a:cubicBezTo>
                  <a:cubicBezTo>
                    <a:pt x="32673" y="104089"/>
                    <a:pt x="24022" y="103679"/>
                    <a:pt x="20325" y="103679"/>
                  </a:cubicBezTo>
                  <a:cubicBezTo>
                    <a:pt x="17160" y="103679"/>
                    <a:pt x="8510" y="104089"/>
                    <a:pt x="3020" y="104089"/>
                  </a:cubicBezTo>
                  <a:cubicBezTo>
                    <a:pt x="1238" y="104089"/>
                    <a:pt x="277" y="103679"/>
                    <a:pt x="277" y="102712"/>
                  </a:cubicBezTo>
                  <a:cubicBezTo>
                    <a:pt x="277" y="102027"/>
                    <a:pt x="831" y="101609"/>
                    <a:pt x="2473" y="101609"/>
                  </a:cubicBezTo>
                  <a:cubicBezTo>
                    <a:pt x="4531" y="101609"/>
                    <a:pt x="6177" y="101340"/>
                    <a:pt x="7423" y="101059"/>
                  </a:cubicBezTo>
                  <a:cubicBezTo>
                    <a:pt x="10159" y="100512"/>
                    <a:pt x="10983" y="98171"/>
                    <a:pt x="11397" y="94180"/>
                  </a:cubicBezTo>
                  <a:cubicBezTo>
                    <a:pt x="12085" y="88391"/>
                    <a:pt x="12085" y="77519"/>
                    <a:pt x="12085" y="64162"/>
                  </a:cubicBezTo>
                  <a:lnTo>
                    <a:pt x="12085" y="39924"/>
                  </a:lnTo>
                  <a:cubicBezTo>
                    <a:pt x="12085" y="18997"/>
                    <a:pt x="12085" y="15141"/>
                    <a:pt x="11807" y="10738"/>
                  </a:cubicBezTo>
                  <a:cubicBezTo>
                    <a:pt x="11530" y="6054"/>
                    <a:pt x="10159" y="3715"/>
                    <a:pt x="7142" y="3026"/>
                  </a:cubicBezTo>
                  <a:cubicBezTo>
                    <a:pt x="5630" y="2620"/>
                    <a:pt x="3844" y="2477"/>
                    <a:pt x="2202" y="2477"/>
                  </a:cubicBezTo>
                  <a:cubicBezTo>
                    <a:pt x="831" y="2477"/>
                    <a:pt x="0" y="2200"/>
                    <a:pt x="0" y="1098"/>
                  </a:cubicBezTo>
                  <a:cubicBezTo>
                    <a:pt x="0" y="273"/>
                    <a:pt x="1101" y="0"/>
                    <a:pt x="3301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2" name="Shape 95">
              <a:extLst>
                <a:ext uri="{FF2B5EF4-FFF2-40B4-BE49-F238E27FC236}">
                  <a16:creationId xmlns:a16="http://schemas.microsoft.com/office/drawing/2014/main" id="{C08250C8-D401-4B49-8F7C-6610C3D4499F}"/>
                </a:ext>
              </a:extLst>
            </p:cNvPr>
            <p:cNvSpPr/>
            <p:nvPr/>
          </p:nvSpPr>
          <p:spPr>
            <a:xfrm>
              <a:off x="1762646" y="1325452"/>
              <a:ext cx="69322" cy="105599"/>
            </a:xfrm>
            <a:custGeom>
              <a:avLst/>
              <a:gdLst/>
              <a:ahLst/>
              <a:cxnLst/>
              <a:rect l="0" t="0" r="0" b="0"/>
              <a:pathLst>
                <a:path w="69322" h="105599">
                  <a:moveTo>
                    <a:pt x="65214" y="0"/>
                  </a:moveTo>
                  <a:cubicBezTo>
                    <a:pt x="65899" y="0"/>
                    <a:pt x="66031" y="547"/>
                    <a:pt x="66031" y="1232"/>
                  </a:cubicBezTo>
                  <a:cubicBezTo>
                    <a:pt x="66031" y="2200"/>
                    <a:pt x="65348" y="3856"/>
                    <a:pt x="64938" y="10188"/>
                  </a:cubicBezTo>
                  <a:cubicBezTo>
                    <a:pt x="64800" y="11564"/>
                    <a:pt x="64524" y="17622"/>
                    <a:pt x="64253" y="19275"/>
                  </a:cubicBezTo>
                  <a:cubicBezTo>
                    <a:pt x="64113" y="19965"/>
                    <a:pt x="63835" y="20783"/>
                    <a:pt x="62875" y="20783"/>
                  </a:cubicBezTo>
                  <a:cubicBezTo>
                    <a:pt x="61916" y="20783"/>
                    <a:pt x="61639" y="20099"/>
                    <a:pt x="61639" y="18857"/>
                  </a:cubicBezTo>
                  <a:cubicBezTo>
                    <a:pt x="61639" y="17896"/>
                    <a:pt x="61504" y="15559"/>
                    <a:pt x="60815" y="13910"/>
                  </a:cubicBezTo>
                  <a:cubicBezTo>
                    <a:pt x="59854" y="11430"/>
                    <a:pt x="58482" y="9778"/>
                    <a:pt x="51628" y="8942"/>
                  </a:cubicBezTo>
                  <a:cubicBezTo>
                    <a:pt x="49285" y="8673"/>
                    <a:pt x="34874" y="8403"/>
                    <a:pt x="32127" y="8403"/>
                  </a:cubicBezTo>
                  <a:cubicBezTo>
                    <a:pt x="31446" y="8403"/>
                    <a:pt x="31169" y="8810"/>
                    <a:pt x="31169" y="9778"/>
                  </a:cubicBezTo>
                  <a:lnTo>
                    <a:pt x="31169" y="44607"/>
                  </a:lnTo>
                  <a:cubicBezTo>
                    <a:pt x="31169" y="45572"/>
                    <a:pt x="31303" y="46127"/>
                    <a:pt x="32127" y="46127"/>
                  </a:cubicBezTo>
                  <a:cubicBezTo>
                    <a:pt x="35147" y="46127"/>
                    <a:pt x="50933" y="46127"/>
                    <a:pt x="54090" y="45849"/>
                  </a:cubicBezTo>
                  <a:cubicBezTo>
                    <a:pt x="57385" y="45572"/>
                    <a:pt x="59447" y="45166"/>
                    <a:pt x="60685" y="43787"/>
                  </a:cubicBezTo>
                  <a:cubicBezTo>
                    <a:pt x="61639" y="42682"/>
                    <a:pt x="62187" y="41997"/>
                    <a:pt x="62875" y="41997"/>
                  </a:cubicBezTo>
                  <a:cubicBezTo>
                    <a:pt x="63425" y="41997"/>
                    <a:pt x="63835" y="42272"/>
                    <a:pt x="63835" y="43096"/>
                  </a:cubicBezTo>
                  <a:cubicBezTo>
                    <a:pt x="63835" y="43921"/>
                    <a:pt x="63288" y="46127"/>
                    <a:pt x="62742" y="53147"/>
                  </a:cubicBezTo>
                  <a:cubicBezTo>
                    <a:pt x="62605" y="55894"/>
                    <a:pt x="62187" y="61409"/>
                    <a:pt x="62187" y="62370"/>
                  </a:cubicBezTo>
                  <a:cubicBezTo>
                    <a:pt x="62187" y="63472"/>
                    <a:pt x="62187" y="64987"/>
                    <a:pt x="60956" y="64987"/>
                  </a:cubicBezTo>
                  <a:cubicBezTo>
                    <a:pt x="59995" y="64987"/>
                    <a:pt x="59718" y="64433"/>
                    <a:pt x="59718" y="63749"/>
                  </a:cubicBezTo>
                  <a:cubicBezTo>
                    <a:pt x="59584" y="62370"/>
                    <a:pt x="59584" y="60584"/>
                    <a:pt x="59170" y="58792"/>
                  </a:cubicBezTo>
                  <a:cubicBezTo>
                    <a:pt x="58482" y="56038"/>
                    <a:pt x="56563" y="53975"/>
                    <a:pt x="51481" y="53420"/>
                  </a:cubicBezTo>
                  <a:cubicBezTo>
                    <a:pt x="48877" y="53147"/>
                    <a:pt x="35288" y="53006"/>
                    <a:pt x="31990" y="53006"/>
                  </a:cubicBezTo>
                  <a:cubicBezTo>
                    <a:pt x="31303" y="53006"/>
                    <a:pt x="31169" y="53561"/>
                    <a:pt x="31169" y="54385"/>
                  </a:cubicBezTo>
                  <a:lnTo>
                    <a:pt x="31169" y="65264"/>
                  </a:lnTo>
                  <a:cubicBezTo>
                    <a:pt x="31169" y="69941"/>
                    <a:pt x="31025" y="82614"/>
                    <a:pt x="31169" y="86601"/>
                  </a:cubicBezTo>
                  <a:cubicBezTo>
                    <a:pt x="31446" y="96102"/>
                    <a:pt x="33636" y="98165"/>
                    <a:pt x="47643" y="98165"/>
                  </a:cubicBezTo>
                  <a:cubicBezTo>
                    <a:pt x="51206" y="98165"/>
                    <a:pt x="56974" y="98165"/>
                    <a:pt x="60542" y="96516"/>
                  </a:cubicBezTo>
                  <a:cubicBezTo>
                    <a:pt x="64113" y="94872"/>
                    <a:pt x="65762" y="91973"/>
                    <a:pt x="66723" y="86332"/>
                  </a:cubicBezTo>
                  <a:cubicBezTo>
                    <a:pt x="66992" y="84813"/>
                    <a:pt x="67270" y="84262"/>
                    <a:pt x="68228" y="84262"/>
                  </a:cubicBezTo>
                  <a:cubicBezTo>
                    <a:pt x="69322" y="84262"/>
                    <a:pt x="69322" y="85363"/>
                    <a:pt x="69322" y="86738"/>
                  </a:cubicBezTo>
                  <a:cubicBezTo>
                    <a:pt x="69322" y="89903"/>
                    <a:pt x="68228" y="99273"/>
                    <a:pt x="67540" y="102028"/>
                  </a:cubicBezTo>
                  <a:cubicBezTo>
                    <a:pt x="66586" y="105599"/>
                    <a:pt x="65348" y="105599"/>
                    <a:pt x="60132" y="105599"/>
                  </a:cubicBezTo>
                  <a:cubicBezTo>
                    <a:pt x="49832" y="105599"/>
                    <a:pt x="42286" y="105328"/>
                    <a:pt x="36385" y="105191"/>
                  </a:cubicBezTo>
                  <a:cubicBezTo>
                    <a:pt x="30485" y="104915"/>
                    <a:pt x="26227" y="104781"/>
                    <a:pt x="22112" y="104781"/>
                  </a:cubicBezTo>
                  <a:cubicBezTo>
                    <a:pt x="20589" y="104781"/>
                    <a:pt x="17575" y="104781"/>
                    <a:pt x="14281" y="104915"/>
                  </a:cubicBezTo>
                  <a:cubicBezTo>
                    <a:pt x="11124" y="104915"/>
                    <a:pt x="7557" y="105191"/>
                    <a:pt x="4807" y="105191"/>
                  </a:cubicBezTo>
                  <a:cubicBezTo>
                    <a:pt x="3028" y="105191"/>
                    <a:pt x="2063" y="104781"/>
                    <a:pt x="2063" y="103814"/>
                  </a:cubicBezTo>
                  <a:cubicBezTo>
                    <a:pt x="2063" y="103129"/>
                    <a:pt x="2617" y="102712"/>
                    <a:pt x="4259" y="102712"/>
                  </a:cubicBezTo>
                  <a:cubicBezTo>
                    <a:pt x="6318" y="102712"/>
                    <a:pt x="7967" y="102442"/>
                    <a:pt x="9209" y="102161"/>
                  </a:cubicBezTo>
                  <a:cubicBezTo>
                    <a:pt x="11945" y="101614"/>
                    <a:pt x="12633" y="98578"/>
                    <a:pt x="13188" y="94593"/>
                  </a:cubicBezTo>
                  <a:cubicBezTo>
                    <a:pt x="13871" y="88809"/>
                    <a:pt x="13871" y="77929"/>
                    <a:pt x="13871" y="65264"/>
                  </a:cubicBezTo>
                  <a:lnTo>
                    <a:pt x="13871" y="41026"/>
                  </a:lnTo>
                  <a:cubicBezTo>
                    <a:pt x="13871" y="20099"/>
                    <a:pt x="13871" y="16243"/>
                    <a:pt x="13594" y="11840"/>
                  </a:cubicBezTo>
                  <a:cubicBezTo>
                    <a:pt x="13317" y="7156"/>
                    <a:pt x="12223" y="4954"/>
                    <a:pt x="7694" y="3993"/>
                  </a:cubicBezTo>
                  <a:cubicBezTo>
                    <a:pt x="6593" y="3722"/>
                    <a:pt x="4259" y="3579"/>
                    <a:pt x="2341" y="3579"/>
                  </a:cubicBezTo>
                  <a:cubicBezTo>
                    <a:pt x="832" y="3579"/>
                    <a:pt x="0" y="3302"/>
                    <a:pt x="0" y="2344"/>
                  </a:cubicBezTo>
                  <a:cubicBezTo>
                    <a:pt x="0" y="1375"/>
                    <a:pt x="969" y="1102"/>
                    <a:pt x="3028" y="1102"/>
                  </a:cubicBezTo>
                  <a:cubicBezTo>
                    <a:pt x="6732" y="1102"/>
                    <a:pt x="10714" y="1232"/>
                    <a:pt x="14141" y="1232"/>
                  </a:cubicBezTo>
                  <a:cubicBezTo>
                    <a:pt x="17716" y="1375"/>
                    <a:pt x="20874" y="1508"/>
                    <a:pt x="22795" y="1508"/>
                  </a:cubicBezTo>
                  <a:cubicBezTo>
                    <a:pt x="27184" y="1508"/>
                    <a:pt x="54508" y="1508"/>
                    <a:pt x="57110" y="1375"/>
                  </a:cubicBezTo>
                  <a:cubicBezTo>
                    <a:pt x="59718" y="1102"/>
                    <a:pt x="61916" y="824"/>
                    <a:pt x="63011" y="547"/>
                  </a:cubicBezTo>
                  <a:cubicBezTo>
                    <a:pt x="63699" y="410"/>
                    <a:pt x="64524" y="0"/>
                    <a:pt x="65214" y="0"/>
                  </a:cubicBezTo>
                  <a:close/>
                </a:path>
              </a:pathLst>
            </a:custGeom>
            <a:ln w="0" cap="flat">
              <a:miter lim="100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27528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  <p:sp>
          <p:nvSpPr>
            <p:cNvPr id="93" name="Shape 96">
              <a:extLst>
                <a:ext uri="{FF2B5EF4-FFF2-40B4-BE49-F238E27FC236}">
                  <a16:creationId xmlns:a16="http://schemas.microsoft.com/office/drawing/2014/main" id="{FBDEF015-4D71-476C-8927-A6C4D04A0215}"/>
                </a:ext>
              </a:extLst>
            </p:cNvPr>
            <p:cNvSpPr/>
            <p:nvPr/>
          </p:nvSpPr>
          <p:spPr>
            <a:xfrm>
              <a:off x="0" y="0"/>
              <a:ext cx="2613294" cy="1589192"/>
            </a:xfrm>
            <a:custGeom>
              <a:avLst/>
              <a:gdLst/>
              <a:ahLst/>
              <a:cxnLst/>
              <a:rect l="0" t="0" r="0" b="0"/>
              <a:pathLst>
                <a:path w="2613294" h="1589192">
                  <a:moveTo>
                    <a:pt x="0" y="0"/>
                  </a:moveTo>
                  <a:lnTo>
                    <a:pt x="2613294" y="0"/>
                  </a:lnTo>
                  <a:lnTo>
                    <a:pt x="2613294" y="1589192"/>
                  </a:lnTo>
                  <a:lnTo>
                    <a:pt x="0" y="1589192"/>
                  </a:lnTo>
                </a:path>
              </a:pathLst>
            </a:custGeom>
            <a:ln w="10044" cap="flat">
              <a:miter lim="100000"/>
            </a:ln>
          </p:spPr>
          <p:style>
            <a:lnRef idx="1">
              <a:srgbClr val="FFFEF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pl-PL"/>
            </a:p>
          </p:txBody>
        </p:sp>
      </p:grpSp>
      <p:sp>
        <p:nvSpPr>
          <p:cNvPr id="95" name="pole tekstowe 94">
            <a:extLst>
              <a:ext uri="{FF2B5EF4-FFF2-40B4-BE49-F238E27FC236}">
                <a16:creationId xmlns:a16="http://schemas.microsoft.com/office/drawing/2014/main" id="{224B077C-BC6E-4063-ACB3-5845552B2089}"/>
              </a:ext>
            </a:extLst>
          </p:cNvPr>
          <p:cNvSpPr txBox="1"/>
          <p:nvPr/>
        </p:nvSpPr>
        <p:spPr>
          <a:xfrm>
            <a:off x="2268639" y="3209413"/>
            <a:ext cx="7546694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l-PL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 hab. Magdalena Strus</a:t>
            </a:r>
            <a:endParaRPr lang="pl-PL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Dyrektor     </a:t>
            </a:r>
            <a:br>
              <a:rPr lang="pl-PL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Szkoły Doktorskiej Nauk Medycznych</a:t>
            </a:r>
            <a:br>
              <a:rPr lang="pl-PL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Nauk o Zdrowiu             </a:t>
            </a:r>
          </a:p>
          <a:p>
            <a:pPr algn="ctr"/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  <a:p>
            <a:pPr algn="ctr"/>
            <a:endParaRPr lang="pl-PL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l-PL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</a:p>
        </p:txBody>
      </p:sp>
      <p:sp>
        <p:nvSpPr>
          <p:cNvPr id="97" name="pole tekstowe 96">
            <a:extLst>
              <a:ext uri="{FF2B5EF4-FFF2-40B4-BE49-F238E27FC236}">
                <a16:creationId xmlns:a16="http://schemas.microsoft.com/office/drawing/2014/main" id="{E889CBCE-C7C0-426D-8A4F-8485E3827957}"/>
              </a:ext>
            </a:extLst>
          </p:cNvPr>
          <p:cNvSpPr txBox="1"/>
          <p:nvPr/>
        </p:nvSpPr>
        <p:spPr>
          <a:xfrm>
            <a:off x="2002420" y="5358313"/>
            <a:ext cx="8542117" cy="7670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63600" marR="836295" algn="ctr">
              <a:lnSpc>
                <a:spcPct val="126000"/>
              </a:lnSpc>
              <a:spcAft>
                <a:spcPts val="800"/>
              </a:spcAft>
            </a:pPr>
            <a:r>
              <a:rPr lang="pl-PL" sz="1800" dirty="0">
                <a:solidFill>
                  <a:srgbClr val="26538F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31-530 Kraków, </a:t>
            </a:r>
            <a:r>
              <a:rPr lang="pl-PL" sz="1800" dirty="0" err="1">
                <a:solidFill>
                  <a:srgbClr val="26538F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ul.św</a:t>
            </a:r>
            <a:r>
              <a:rPr lang="pl-PL" sz="1800" dirty="0">
                <a:solidFill>
                  <a:srgbClr val="26538F"/>
                </a:solidFill>
                <a:effectLst/>
                <a:latin typeface="Garamond" panose="02020404030301010803" pitchFamily="18" charset="0"/>
                <a:ea typeface="Garamond" panose="02020404030301010803" pitchFamily="18" charset="0"/>
                <a:cs typeface="Garamond" panose="02020404030301010803" pitchFamily="18" charset="0"/>
              </a:rPr>
              <a:t>. Łazarza 16, tel. +48 12 61 99 729, +48 12 61 99 730 e-mail: szkola.doktorska@cm-uj.krakow.pl</a:t>
            </a:r>
            <a:endParaRPr lang="pl-PL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357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660</Words>
  <Application>Microsoft Office PowerPoint</Application>
  <PresentationFormat>Panoramiczny</PresentationFormat>
  <Paragraphs>28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Arial</vt:lpstr>
      <vt:lpstr>Arial Unicode MS</vt:lpstr>
      <vt:lpstr>Calibri</vt:lpstr>
      <vt:lpstr>Calibri Light</vt:lpstr>
      <vt:lpstr>Garamond</vt:lpstr>
      <vt:lpstr>Helvetica Neue</vt:lpstr>
      <vt:lpstr>Times New Roman</vt:lpstr>
      <vt:lpstr>Motyw pakietu Office</vt:lpstr>
      <vt:lpstr>Prezentacja programu PowerPoint</vt:lpstr>
      <vt:lpstr>                                                                          I rok   1. Wyznaczenie promotora do 3 miesięcy od dnia przyjęcia do         Szkoły rada dyscypliny wyznacza promotora lub promotorów,      albo promotora i promotora pomocniczego.  2. Indywidualny plan badawczy przedstawiany jest        Kierownikowi w ciągu 12 miesięcy od dnia rozpoczęcia       kształcenia.          Kierownik zatwierdza plan po zasięgnięciu opinii      promotora, Komisji programowej i komitetu doktorskiego      w razie jego wyznaczenia.           </vt:lpstr>
      <vt:lpstr>Prezentacja programu PowerPoint</vt:lpstr>
      <vt:lpstr>                                                   II rok                                                               II rok:  OCENA ŚRÓDOKRESOWA- planowany termin wrzesień 2021  1. Realizacja indywidualnego planu badawczego podlega ocenie        śródokresowej w połowie okresu kształcenia określonego   w programie         kształcenia.   2. Oceny śródokresowej dokonuje Komisja do spraw oceny śródokresowej składająca         się z 3 osób, w tym co najmniej 1 osoby posiadającej stopień doktora      habilitowanego lub tytuł profesora w dyscyplinie, w której przygotowywana jest       rozprawa doktorska, zatrudnionej poza uczelnią. Dwie pozostałe osoby wybierane      są z uczelni przy czym przewodniczącą Komisji będzie osoba wskazana przez      Przewodniczącego danej Rady Dyscypliny      Promotor,  promotor pomocniczy oraz członkowie komitetu doktorskiego nie mogą      być członkami Komisji.            </vt:lpstr>
      <vt:lpstr>3. Komisję do spraw oceny śródokresowej powołuje Dyrektor na      wniosek Kierownika, na co najmniej 3 miesiące przed planowanym      terminem przeprowadzenia oceny śródokresowej tj. maj 2021.   4. Najpóźniej na 30 dni przed zaplanowanym posiedzeniem Komisji      do spraw oceny śródokresowej doktorant przedstawia jej raport      z realizacji indywidualnego planu badawczego i programu      kształcenia.  5. W trakcie posiedzenia Komisji do spraw oceny śródokresowej         doktorant dokonuje prezentacji ustaleń poczynionych w toku         prowadzonych prac badawczych. Po prezentacji przeprowadzana jest      dyskusja z doktorantem.    </vt:lpstr>
      <vt:lpstr>  6. Nad wynikiem oceny śródokresowej Komisja do spraw oceny       śródokresowej obraduje w niejawnej części posiedzenia.      Ocena śródokresowa kończy się wynikiem pozytywnym albo        negatywnym ogłaszanym doktorantowi po zakończeni posiedzenia.      Ocena wymaga uzasadnienia.   7. Wynik oceny wraz z uzasadnieniem jest jawny.   8.  Z przeprowadzenia oceny śródokresowej przygotowywany jest        protokół.                                                            Regulamin Szkoły §18 [Ocena śródokresowa]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Magdalena Strus</dc:creator>
  <cp:lastModifiedBy>Hałka Anna</cp:lastModifiedBy>
  <cp:revision>38</cp:revision>
  <dcterms:created xsi:type="dcterms:W3CDTF">2020-12-02T18:26:00Z</dcterms:created>
  <dcterms:modified xsi:type="dcterms:W3CDTF">2020-12-15T11:35:05Z</dcterms:modified>
</cp:coreProperties>
</file>